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1818" r:id="rId2"/>
    <p:sldId id="267" r:id="rId3"/>
    <p:sldId id="1892" r:id="rId4"/>
    <p:sldId id="1893" r:id="rId5"/>
    <p:sldId id="1894" r:id="rId6"/>
    <p:sldId id="1820" r:id="rId7"/>
    <p:sldId id="1895" r:id="rId8"/>
    <p:sldId id="1890" r:id="rId9"/>
    <p:sldId id="1891" r:id="rId10"/>
    <p:sldId id="1897" r:id="rId11"/>
    <p:sldId id="1896" r:id="rId12"/>
    <p:sldId id="1898" r:id="rId13"/>
    <p:sldId id="1899" r:id="rId14"/>
    <p:sldId id="1900" r:id="rId15"/>
    <p:sldId id="1901" r:id="rId16"/>
    <p:sldId id="1902" r:id="rId17"/>
    <p:sldId id="1903" r:id="rId18"/>
    <p:sldId id="1904" r:id="rId19"/>
    <p:sldId id="1905" r:id="rId20"/>
    <p:sldId id="1887" r:id="rId21"/>
    <p:sldId id="1886" r:id="rId22"/>
    <p:sldId id="1906" r:id="rId23"/>
    <p:sldId id="1907" r:id="rId24"/>
    <p:sldId id="1908" r:id="rId25"/>
    <p:sldId id="1909" r:id="rId26"/>
    <p:sldId id="1805" r:id="rId27"/>
    <p:sldId id="1910" r:id="rId28"/>
    <p:sldId id="1911" r:id="rId29"/>
    <p:sldId id="1916" r:id="rId30"/>
    <p:sldId id="1917" r:id="rId31"/>
    <p:sldId id="1918" r:id="rId32"/>
    <p:sldId id="1922" r:id="rId33"/>
    <p:sldId id="1923" r:id="rId34"/>
    <p:sldId id="1924" r:id="rId35"/>
    <p:sldId id="1925" r:id="rId36"/>
    <p:sldId id="266" r:id="rId37"/>
  </p:sldIdLst>
  <p:sldSz cx="18288000" cy="10287000"/>
  <p:notesSz cx="6858000" cy="9144000"/>
  <p:embeddedFontLst>
    <p:embeddedFont>
      <p:font typeface="Cambria Math" panose="02040503050406030204" pitchFamily="18"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2" d="100"/>
          <a:sy n="52" d="100"/>
        </p:scale>
        <p:origin x="85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ên Chi Cao" userId="ba090e812f7bcffc" providerId="LiveId" clId="{260A4844-009D-4B62-A5B9-C0F1C53B21EC}"/>
    <pc:docChg chg="undo custSel modSld">
      <pc:chgData name="Thiên Chi Cao" userId="ba090e812f7bcffc" providerId="LiveId" clId="{260A4844-009D-4B62-A5B9-C0F1C53B21EC}" dt="2023-12-09T17:17:30.068" v="9" actId="1076"/>
      <pc:docMkLst>
        <pc:docMk/>
      </pc:docMkLst>
      <pc:sldChg chg="modSp mod">
        <pc:chgData name="Thiên Chi Cao" userId="ba090e812f7bcffc" providerId="LiveId" clId="{260A4844-009D-4B62-A5B9-C0F1C53B21EC}" dt="2023-12-09T17:17:08.718" v="4" actId="404"/>
        <pc:sldMkLst>
          <pc:docMk/>
          <pc:sldMk cId="0" sldId="1818"/>
        </pc:sldMkLst>
        <pc:spChg chg="mod">
          <ac:chgData name="Thiên Chi Cao" userId="ba090e812f7bcffc" providerId="LiveId" clId="{260A4844-009D-4B62-A5B9-C0F1C53B21EC}" dt="2023-12-09T17:17:08.718" v="4" actId="404"/>
          <ac:spMkLst>
            <pc:docMk/>
            <pc:sldMk cId="0" sldId="1818"/>
            <ac:spMk id="13" creationId="{7FF1EECE-52C5-6A0E-AB21-9E62A57CB686}"/>
          </ac:spMkLst>
        </pc:spChg>
      </pc:sldChg>
      <pc:sldChg chg="addSp delSp modSp mod">
        <pc:chgData name="Thiên Chi Cao" userId="ba090e812f7bcffc" providerId="LiveId" clId="{260A4844-009D-4B62-A5B9-C0F1C53B21EC}" dt="2023-12-09T17:17:30.068" v="9" actId="1076"/>
        <pc:sldMkLst>
          <pc:docMk/>
          <pc:sldMk cId="0" sldId="1819"/>
        </pc:sldMkLst>
        <pc:spChg chg="add del">
          <ac:chgData name="Thiên Chi Cao" userId="ba090e812f7bcffc" providerId="LiveId" clId="{260A4844-009D-4B62-A5B9-C0F1C53B21EC}" dt="2023-12-09T17:17:24.681" v="7" actId="478"/>
          <ac:spMkLst>
            <pc:docMk/>
            <pc:sldMk cId="0" sldId="1819"/>
            <ac:spMk id="2" creationId="{9A42107E-B9BF-C988-8BFB-A84C611AAB27}"/>
          </ac:spMkLst>
        </pc:spChg>
        <pc:spChg chg="add mod">
          <ac:chgData name="Thiên Chi Cao" userId="ba090e812f7bcffc" providerId="LiveId" clId="{260A4844-009D-4B62-A5B9-C0F1C53B21EC}" dt="2023-12-09T17:17:30.068" v="9" actId="1076"/>
          <ac:spMkLst>
            <pc:docMk/>
            <pc:sldMk cId="0" sldId="1819"/>
            <ac:spMk id="5" creationId="{84D5F71C-629D-E50B-1576-3AEE1511D0D0}"/>
          </ac:spMkLst>
        </pc:spChg>
      </pc:sldChg>
    </pc:docChg>
  </pc:docChgLst>
  <pc:docChgLst>
    <pc:chgData name="Thiên Chi Cao" userId="ba090e812f7bcffc" providerId="LiveId" clId="{CF793652-829B-4A85-A9B1-B06F76E2FFE6}"/>
    <pc:docChg chg="delSld modSld">
      <pc:chgData name="Thiên Chi Cao" userId="ba090e812f7bcffc" providerId="LiveId" clId="{CF793652-829B-4A85-A9B1-B06F76E2FFE6}" dt="2023-11-04T09:31:27.307" v="29" actId="47"/>
      <pc:docMkLst>
        <pc:docMk/>
      </pc:docMkLst>
      <pc:sldChg chg="modSp mod">
        <pc:chgData name="Thiên Chi Cao" userId="ba090e812f7bcffc" providerId="LiveId" clId="{CF793652-829B-4A85-A9B1-B06F76E2FFE6}" dt="2023-11-04T09:23:15.459" v="28" actId="1036"/>
        <pc:sldMkLst>
          <pc:docMk/>
          <pc:sldMk cId="0" sldId="1818"/>
        </pc:sldMkLst>
        <pc:spChg chg="mod">
          <ac:chgData name="Thiên Chi Cao" userId="ba090e812f7bcffc" providerId="LiveId" clId="{CF793652-829B-4A85-A9B1-B06F76E2FFE6}" dt="2023-11-04T09:22:58.951" v="12" actId="1035"/>
          <ac:spMkLst>
            <pc:docMk/>
            <pc:sldMk cId="0" sldId="1818"/>
            <ac:spMk id="2" creationId="{00000000-0000-0000-0000-000000000000}"/>
          </ac:spMkLst>
        </pc:spChg>
        <pc:spChg chg="mod">
          <ac:chgData name="Thiên Chi Cao" userId="ba090e812f7bcffc" providerId="LiveId" clId="{CF793652-829B-4A85-A9B1-B06F76E2FFE6}" dt="2023-11-04T09:23:07.040" v="22" actId="1035"/>
          <ac:spMkLst>
            <pc:docMk/>
            <pc:sldMk cId="0" sldId="1818"/>
            <ac:spMk id="14" creationId="{00000000-0000-0000-0000-000000000000}"/>
          </ac:spMkLst>
        </pc:spChg>
        <pc:spChg chg="mod">
          <ac:chgData name="Thiên Chi Cao" userId="ba090e812f7bcffc" providerId="LiveId" clId="{CF793652-829B-4A85-A9B1-B06F76E2FFE6}" dt="2023-11-04T09:23:15.459" v="28" actId="1036"/>
          <ac:spMkLst>
            <pc:docMk/>
            <pc:sldMk cId="0" sldId="1818"/>
            <ac:spMk id="15" creationId="{00000000-0000-0000-0000-000000000000}"/>
          </ac:spMkLst>
        </pc:spChg>
        <pc:spChg chg="mod">
          <ac:chgData name="Thiên Chi Cao" userId="ba090e812f7bcffc" providerId="LiveId" clId="{CF793652-829B-4A85-A9B1-B06F76E2FFE6}" dt="2023-11-04T09:22:47.101" v="4" actId="1035"/>
          <ac:spMkLst>
            <pc:docMk/>
            <pc:sldMk cId="0" sldId="1818"/>
            <ac:spMk id="16" creationId="{00000000-0000-0000-0000-000000000000}"/>
          </ac:spMkLst>
        </pc:spChg>
        <pc:spChg chg="mod">
          <ac:chgData name="Thiên Chi Cao" userId="ba090e812f7bcffc" providerId="LiveId" clId="{CF793652-829B-4A85-A9B1-B06F76E2FFE6}" dt="2023-11-04T09:22:53.744" v="9" actId="1035"/>
          <ac:spMkLst>
            <pc:docMk/>
            <pc:sldMk cId="0" sldId="1818"/>
            <ac:spMk id="17" creationId="{00000000-0000-0000-0000-000000000000}"/>
          </ac:spMkLst>
        </pc:spChg>
      </pc:sldChg>
      <pc:sldChg chg="del">
        <pc:chgData name="Thiên Chi Cao" userId="ba090e812f7bcffc" providerId="LiveId" clId="{CF793652-829B-4A85-A9B1-B06F76E2FFE6}" dt="2023-11-04T09:31:27.307" v="29" actId="47"/>
        <pc:sldMkLst>
          <pc:docMk/>
          <pc:sldMk cId="0" sldId="182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DF1DA1-2D0E-4648-90EA-048D1DDB1770}" type="doc">
      <dgm:prSet loTypeId="urn:microsoft.com/office/officeart/2005/8/layout/target1" loCatId="relationship" qsTypeId="urn:microsoft.com/office/officeart/2005/8/quickstyle/simple1" qsCatId="simple" csTypeId="urn:microsoft.com/office/officeart/2005/8/colors/accent0_1" csCatId="mainScheme" phldr="1"/>
      <dgm:spPr/>
    </dgm:pt>
    <dgm:pt modelId="{9A6DDEB8-4CE1-4D0C-93E0-69BFB328915F}">
      <dgm:prSet phldrT="[Text]" custT="1"/>
      <dgm:spPr/>
      <dgm:t>
        <a:bodyPr/>
        <a:lstStyle/>
        <a:p>
          <a:r>
            <a:rPr lang="en-US" sz="4800" b="1" dirty="0" err="1">
              <a:solidFill>
                <a:schemeClr val="bg1"/>
              </a:solidFill>
              <a:latin typeface="Times New Roman" panose="02020603050405020304" pitchFamily="18" charset="0"/>
              <a:cs typeface="Times New Roman" panose="02020603050405020304" pitchFamily="18" charset="0"/>
            </a:rPr>
            <a:t>Tập</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phổ</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biến</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tối</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đại</a:t>
          </a:r>
          <a:endParaRPr lang="en-US" sz="4800" b="1" dirty="0">
            <a:solidFill>
              <a:schemeClr val="bg1"/>
            </a:solidFill>
            <a:latin typeface="Times New Roman" panose="02020603050405020304" pitchFamily="18" charset="0"/>
            <a:cs typeface="Times New Roman" panose="02020603050405020304" pitchFamily="18" charset="0"/>
          </a:endParaRPr>
        </a:p>
      </dgm:t>
    </dgm:pt>
    <dgm:pt modelId="{19AA520B-923B-4D26-9D89-84C01A41B995}" type="parTrans" cxnId="{986F5295-DCA4-4824-80B0-98A1E269F83E}">
      <dgm:prSet/>
      <dgm:spPr/>
      <dgm:t>
        <a:bodyPr/>
        <a:lstStyle/>
        <a:p>
          <a:endParaRPr lang="en-US" sz="2800" b="1">
            <a:solidFill>
              <a:schemeClr val="bg1"/>
            </a:solidFill>
          </a:endParaRPr>
        </a:p>
      </dgm:t>
    </dgm:pt>
    <dgm:pt modelId="{F3D80745-9F87-40E1-A2E7-A2F7DD158D48}" type="sibTrans" cxnId="{986F5295-DCA4-4824-80B0-98A1E269F83E}">
      <dgm:prSet/>
      <dgm:spPr/>
      <dgm:t>
        <a:bodyPr/>
        <a:lstStyle/>
        <a:p>
          <a:endParaRPr lang="en-US" sz="2800" b="1">
            <a:solidFill>
              <a:schemeClr val="bg1"/>
            </a:solidFill>
          </a:endParaRPr>
        </a:p>
      </dgm:t>
    </dgm:pt>
    <dgm:pt modelId="{4FD7260A-E7A5-4163-95C3-E20754BC69B9}">
      <dgm:prSet phldrT="[Text]" custT="1"/>
      <dgm:spPr/>
      <dgm:t>
        <a:bodyPr/>
        <a:lstStyle/>
        <a:p>
          <a:r>
            <a:rPr lang="en-US" sz="4800" b="1" dirty="0" err="1">
              <a:solidFill>
                <a:schemeClr val="bg1"/>
              </a:solidFill>
              <a:latin typeface="Times New Roman" panose="02020603050405020304" pitchFamily="18" charset="0"/>
              <a:cs typeface="Times New Roman" panose="02020603050405020304" pitchFamily="18" charset="0"/>
            </a:rPr>
            <a:t>Tập</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phổ</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biến</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đóng</a:t>
          </a:r>
          <a:endParaRPr lang="en-US" sz="4800" b="1" dirty="0">
            <a:solidFill>
              <a:schemeClr val="bg1"/>
            </a:solidFill>
            <a:latin typeface="Times New Roman" panose="02020603050405020304" pitchFamily="18" charset="0"/>
            <a:cs typeface="Times New Roman" panose="02020603050405020304" pitchFamily="18" charset="0"/>
          </a:endParaRPr>
        </a:p>
      </dgm:t>
    </dgm:pt>
    <dgm:pt modelId="{F29FD8F0-3F19-4A13-8C13-498183E142DB}" type="parTrans" cxnId="{CD46E416-8708-4C22-B6C7-5F036F4CAC59}">
      <dgm:prSet/>
      <dgm:spPr/>
      <dgm:t>
        <a:bodyPr/>
        <a:lstStyle/>
        <a:p>
          <a:endParaRPr lang="en-US" sz="2800" b="1">
            <a:solidFill>
              <a:schemeClr val="bg1"/>
            </a:solidFill>
          </a:endParaRPr>
        </a:p>
      </dgm:t>
    </dgm:pt>
    <dgm:pt modelId="{FD8E8F32-7E76-472E-B671-8E60C7A7EAD0}" type="sibTrans" cxnId="{CD46E416-8708-4C22-B6C7-5F036F4CAC59}">
      <dgm:prSet/>
      <dgm:spPr/>
      <dgm:t>
        <a:bodyPr/>
        <a:lstStyle/>
        <a:p>
          <a:endParaRPr lang="en-US" sz="2800" b="1">
            <a:solidFill>
              <a:schemeClr val="bg1"/>
            </a:solidFill>
          </a:endParaRPr>
        </a:p>
      </dgm:t>
    </dgm:pt>
    <dgm:pt modelId="{6E5C3377-AF73-440E-955F-B825F7A380AB}">
      <dgm:prSet phldrT="[Text]" custT="1"/>
      <dgm:spPr/>
      <dgm:t>
        <a:bodyPr/>
        <a:lstStyle/>
        <a:p>
          <a:r>
            <a:rPr lang="en-US" sz="4800" b="1" dirty="0" err="1">
              <a:solidFill>
                <a:schemeClr val="bg1"/>
              </a:solidFill>
              <a:latin typeface="Times New Roman" panose="02020603050405020304" pitchFamily="18" charset="0"/>
              <a:cs typeface="Times New Roman" panose="02020603050405020304" pitchFamily="18" charset="0"/>
            </a:rPr>
            <a:t>Tập</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phổ</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biến</a:t>
          </a:r>
          <a:endParaRPr lang="en-US" sz="4800" b="1" dirty="0">
            <a:solidFill>
              <a:schemeClr val="bg1"/>
            </a:solidFill>
            <a:latin typeface="Times New Roman" panose="02020603050405020304" pitchFamily="18" charset="0"/>
            <a:cs typeface="Times New Roman" panose="02020603050405020304" pitchFamily="18" charset="0"/>
          </a:endParaRPr>
        </a:p>
      </dgm:t>
    </dgm:pt>
    <dgm:pt modelId="{D8E241EF-6370-4FAA-9C6F-058F66C66AA5}" type="parTrans" cxnId="{D2A09F8C-AA8F-4536-AFAC-BAC6129A83F2}">
      <dgm:prSet/>
      <dgm:spPr/>
      <dgm:t>
        <a:bodyPr/>
        <a:lstStyle/>
        <a:p>
          <a:endParaRPr lang="en-US" sz="2800" b="1">
            <a:solidFill>
              <a:schemeClr val="bg1"/>
            </a:solidFill>
          </a:endParaRPr>
        </a:p>
      </dgm:t>
    </dgm:pt>
    <dgm:pt modelId="{31DAF35B-546C-4F27-9C9A-A125198D538C}" type="sibTrans" cxnId="{D2A09F8C-AA8F-4536-AFAC-BAC6129A83F2}">
      <dgm:prSet/>
      <dgm:spPr/>
      <dgm:t>
        <a:bodyPr/>
        <a:lstStyle/>
        <a:p>
          <a:endParaRPr lang="en-US" sz="2800" b="1">
            <a:solidFill>
              <a:schemeClr val="bg1"/>
            </a:solidFill>
          </a:endParaRPr>
        </a:p>
      </dgm:t>
    </dgm:pt>
    <dgm:pt modelId="{449F9268-CB8B-4250-993D-31553F67AD15}" type="pres">
      <dgm:prSet presAssocID="{39DF1DA1-2D0E-4648-90EA-048D1DDB1770}" presName="composite" presStyleCnt="0">
        <dgm:presLayoutVars>
          <dgm:chMax val="5"/>
          <dgm:dir/>
          <dgm:resizeHandles val="exact"/>
        </dgm:presLayoutVars>
      </dgm:prSet>
      <dgm:spPr/>
    </dgm:pt>
    <dgm:pt modelId="{0E4D0E87-3704-4306-B84C-CCEF66F6A6F1}" type="pres">
      <dgm:prSet presAssocID="{9A6DDEB8-4CE1-4D0C-93E0-69BFB328915F}" presName="circle1" presStyleLbl="lnNode1" presStyleIdx="0" presStyleCnt="3"/>
      <dgm:spPr/>
    </dgm:pt>
    <dgm:pt modelId="{E7C2A1B2-BA91-441D-B225-3883C26A4FDB}" type="pres">
      <dgm:prSet presAssocID="{9A6DDEB8-4CE1-4D0C-93E0-69BFB328915F}" presName="text1" presStyleLbl="revTx" presStyleIdx="0" presStyleCnt="3" custScaleX="178682" custLinFactNeighborX="39139" custLinFactNeighborY="1518">
        <dgm:presLayoutVars>
          <dgm:bulletEnabled val="1"/>
        </dgm:presLayoutVars>
      </dgm:prSet>
      <dgm:spPr/>
    </dgm:pt>
    <dgm:pt modelId="{8990967C-ECCC-4460-A126-36F749CF398E}" type="pres">
      <dgm:prSet presAssocID="{9A6DDEB8-4CE1-4D0C-93E0-69BFB328915F}" presName="line1" presStyleLbl="callout" presStyleIdx="0" presStyleCnt="6"/>
      <dgm:spPr/>
    </dgm:pt>
    <dgm:pt modelId="{6636D163-9244-4C7D-B999-B5A63A7A11B5}" type="pres">
      <dgm:prSet presAssocID="{9A6DDEB8-4CE1-4D0C-93E0-69BFB328915F}" presName="d1" presStyleLbl="callout" presStyleIdx="1" presStyleCnt="6"/>
      <dgm:spPr/>
    </dgm:pt>
    <dgm:pt modelId="{9AF7E3D7-82E0-49F7-B9B1-C36DFB40793D}" type="pres">
      <dgm:prSet presAssocID="{4FD7260A-E7A5-4163-95C3-E20754BC69B9}" presName="circle2" presStyleLbl="lnNode1" presStyleIdx="1" presStyleCnt="3"/>
      <dgm:spPr/>
    </dgm:pt>
    <dgm:pt modelId="{9F1AC50F-4097-49A9-A052-D3DF0DBABA72}" type="pres">
      <dgm:prSet presAssocID="{4FD7260A-E7A5-4163-95C3-E20754BC69B9}" presName="text2" presStyleLbl="revTx" presStyleIdx="1" presStyleCnt="3" custScaleX="163877" custLinFactNeighborX="31636" custLinFactNeighborY="2613">
        <dgm:presLayoutVars>
          <dgm:bulletEnabled val="1"/>
        </dgm:presLayoutVars>
      </dgm:prSet>
      <dgm:spPr/>
    </dgm:pt>
    <dgm:pt modelId="{5EC98933-2FE8-445C-827B-2DBC801AF40D}" type="pres">
      <dgm:prSet presAssocID="{4FD7260A-E7A5-4163-95C3-E20754BC69B9}" presName="line2" presStyleLbl="callout" presStyleIdx="2" presStyleCnt="6"/>
      <dgm:spPr/>
    </dgm:pt>
    <dgm:pt modelId="{6A3FC095-2128-43D4-A677-15D07C7B04C9}" type="pres">
      <dgm:prSet presAssocID="{4FD7260A-E7A5-4163-95C3-E20754BC69B9}" presName="d2" presStyleLbl="callout" presStyleIdx="3" presStyleCnt="6"/>
      <dgm:spPr/>
    </dgm:pt>
    <dgm:pt modelId="{7084ABB6-451B-4FCA-A5C1-F66426875668}" type="pres">
      <dgm:prSet presAssocID="{6E5C3377-AF73-440E-955F-B825F7A380AB}" presName="circle3" presStyleLbl="lnNode1" presStyleIdx="2" presStyleCnt="3"/>
      <dgm:spPr/>
    </dgm:pt>
    <dgm:pt modelId="{45BBF0DC-7F1B-4CB4-8C03-D6AB211FD164}" type="pres">
      <dgm:prSet presAssocID="{6E5C3377-AF73-440E-955F-B825F7A380AB}" presName="text3" presStyleLbl="revTx" presStyleIdx="2" presStyleCnt="3" custScaleX="151867" custLinFactNeighborX="26576">
        <dgm:presLayoutVars>
          <dgm:bulletEnabled val="1"/>
        </dgm:presLayoutVars>
      </dgm:prSet>
      <dgm:spPr/>
    </dgm:pt>
    <dgm:pt modelId="{81AB9467-1FEB-4717-B539-71AB085E4683}" type="pres">
      <dgm:prSet presAssocID="{6E5C3377-AF73-440E-955F-B825F7A380AB}" presName="line3" presStyleLbl="callout" presStyleIdx="4" presStyleCnt="6"/>
      <dgm:spPr/>
    </dgm:pt>
    <dgm:pt modelId="{D1B99B71-FA3B-465C-9FE5-1FE6E68635FE}" type="pres">
      <dgm:prSet presAssocID="{6E5C3377-AF73-440E-955F-B825F7A380AB}" presName="d3" presStyleLbl="callout" presStyleIdx="5" presStyleCnt="6"/>
      <dgm:spPr/>
    </dgm:pt>
  </dgm:ptLst>
  <dgm:cxnLst>
    <dgm:cxn modelId="{CD46E416-8708-4C22-B6C7-5F036F4CAC59}" srcId="{39DF1DA1-2D0E-4648-90EA-048D1DDB1770}" destId="{4FD7260A-E7A5-4163-95C3-E20754BC69B9}" srcOrd="1" destOrd="0" parTransId="{F29FD8F0-3F19-4A13-8C13-498183E142DB}" sibTransId="{FD8E8F32-7E76-472E-B671-8E60C7A7EAD0}"/>
    <dgm:cxn modelId="{239F2C70-4348-4601-BB43-2CA23B1710AB}" type="presOf" srcId="{9A6DDEB8-4CE1-4D0C-93E0-69BFB328915F}" destId="{E7C2A1B2-BA91-441D-B225-3883C26A4FDB}" srcOrd="0" destOrd="0" presId="urn:microsoft.com/office/officeart/2005/8/layout/target1"/>
    <dgm:cxn modelId="{9A9AF652-A1DF-47A6-87DF-C7583365F62B}" type="presOf" srcId="{6E5C3377-AF73-440E-955F-B825F7A380AB}" destId="{45BBF0DC-7F1B-4CB4-8C03-D6AB211FD164}" srcOrd="0" destOrd="0" presId="urn:microsoft.com/office/officeart/2005/8/layout/target1"/>
    <dgm:cxn modelId="{D2A09F8C-AA8F-4536-AFAC-BAC6129A83F2}" srcId="{39DF1DA1-2D0E-4648-90EA-048D1DDB1770}" destId="{6E5C3377-AF73-440E-955F-B825F7A380AB}" srcOrd="2" destOrd="0" parTransId="{D8E241EF-6370-4FAA-9C6F-058F66C66AA5}" sibTransId="{31DAF35B-546C-4F27-9C9A-A125198D538C}"/>
    <dgm:cxn modelId="{986F5295-DCA4-4824-80B0-98A1E269F83E}" srcId="{39DF1DA1-2D0E-4648-90EA-048D1DDB1770}" destId="{9A6DDEB8-4CE1-4D0C-93E0-69BFB328915F}" srcOrd="0" destOrd="0" parTransId="{19AA520B-923B-4D26-9D89-84C01A41B995}" sibTransId="{F3D80745-9F87-40E1-A2E7-A2F7DD158D48}"/>
    <dgm:cxn modelId="{95AEE7AA-2DE3-48E5-B7D5-F9A5FE0EC1C5}" type="presOf" srcId="{4FD7260A-E7A5-4163-95C3-E20754BC69B9}" destId="{9F1AC50F-4097-49A9-A052-D3DF0DBABA72}" srcOrd="0" destOrd="0" presId="urn:microsoft.com/office/officeart/2005/8/layout/target1"/>
    <dgm:cxn modelId="{1B6E6FE1-D82D-498B-9672-2C9F65438D6A}" type="presOf" srcId="{39DF1DA1-2D0E-4648-90EA-048D1DDB1770}" destId="{449F9268-CB8B-4250-993D-31553F67AD15}" srcOrd="0" destOrd="0" presId="urn:microsoft.com/office/officeart/2005/8/layout/target1"/>
    <dgm:cxn modelId="{65D00507-CDC5-42C3-8D21-382FB8D78CEC}" type="presParOf" srcId="{449F9268-CB8B-4250-993D-31553F67AD15}" destId="{0E4D0E87-3704-4306-B84C-CCEF66F6A6F1}" srcOrd="0" destOrd="0" presId="urn:microsoft.com/office/officeart/2005/8/layout/target1"/>
    <dgm:cxn modelId="{91BD66A9-EF15-4084-A700-642B19A28BFE}" type="presParOf" srcId="{449F9268-CB8B-4250-993D-31553F67AD15}" destId="{E7C2A1B2-BA91-441D-B225-3883C26A4FDB}" srcOrd="1" destOrd="0" presId="urn:microsoft.com/office/officeart/2005/8/layout/target1"/>
    <dgm:cxn modelId="{2F7943ED-0236-49DD-A4E4-C5A609FC3A5E}" type="presParOf" srcId="{449F9268-CB8B-4250-993D-31553F67AD15}" destId="{8990967C-ECCC-4460-A126-36F749CF398E}" srcOrd="2" destOrd="0" presId="urn:microsoft.com/office/officeart/2005/8/layout/target1"/>
    <dgm:cxn modelId="{289B1067-7755-48C2-BC15-25A409DB75A7}" type="presParOf" srcId="{449F9268-CB8B-4250-993D-31553F67AD15}" destId="{6636D163-9244-4C7D-B999-B5A63A7A11B5}" srcOrd="3" destOrd="0" presId="urn:microsoft.com/office/officeart/2005/8/layout/target1"/>
    <dgm:cxn modelId="{7B7B806D-703D-4434-8186-2F583559F428}" type="presParOf" srcId="{449F9268-CB8B-4250-993D-31553F67AD15}" destId="{9AF7E3D7-82E0-49F7-B9B1-C36DFB40793D}" srcOrd="4" destOrd="0" presId="urn:microsoft.com/office/officeart/2005/8/layout/target1"/>
    <dgm:cxn modelId="{FB08E1D1-9221-430C-A46B-37DEA872A690}" type="presParOf" srcId="{449F9268-CB8B-4250-993D-31553F67AD15}" destId="{9F1AC50F-4097-49A9-A052-D3DF0DBABA72}" srcOrd="5" destOrd="0" presId="urn:microsoft.com/office/officeart/2005/8/layout/target1"/>
    <dgm:cxn modelId="{C333C033-9C81-4A97-8153-CDBDEEEB1446}" type="presParOf" srcId="{449F9268-CB8B-4250-993D-31553F67AD15}" destId="{5EC98933-2FE8-445C-827B-2DBC801AF40D}" srcOrd="6" destOrd="0" presId="urn:microsoft.com/office/officeart/2005/8/layout/target1"/>
    <dgm:cxn modelId="{A3585B1E-557B-473F-A300-657D9E3ECE39}" type="presParOf" srcId="{449F9268-CB8B-4250-993D-31553F67AD15}" destId="{6A3FC095-2128-43D4-A677-15D07C7B04C9}" srcOrd="7" destOrd="0" presId="urn:microsoft.com/office/officeart/2005/8/layout/target1"/>
    <dgm:cxn modelId="{47510AC0-7A7B-489F-A084-CDD0B21452B6}" type="presParOf" srcId="{449F9268-CB8B-4250-993D-31553F67AD15}" destId="{7084ABB6-451B-4FCA-A5C1-F66426875668}" srcOrd="8" destOrd="0" presId="urn:microsoft.com/office/officeart/2005/8/layout/target1"/>
    <dgm:cxn modelId="{46C0A9F5-A587-4BF2-B023-11A0A5B227BA}" type="presParOf" srcId="{449F9268-CB8B-4250-993D-31553F67AD15}" destId="{45BBF0DC-7F1B-4CB4-8C03-D6AB211FD164}" srcOrd="9" destOrd="0" presId="urn:microsoft.com/office/officeart/2005/8/layout/target1"/>
    <dgm:cxn modelId="{31B3EDEE-1016-4917-8B07-689E4E63798A}" type="presParOf" srcId="{449F9268-CB8B-4250-993D-31553F67AD15}" destId="{81AB9467-1FEB-4717-B539-71AB085E4683}" srcOrd="10" destOrd="0" presId="urn:microsoft.com/office/officeart/2005/8/layout/target1"/>
    <dgm:cxn modelId="{DE5DB1E4-0CEF-49D7-8585-245BBAC232A5}" type="presParOf" srcId="{449F9268-CB8B-4250-993D-31553F67AD15}" destId="{D1B99B71-FA3B-465C-9FE5-1FE6E68635FE}" srcOrd="11"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4ABB6-451B-4FCA-A5C1-F66426875668}">
      <dsp:nvSpPr>
        <dsp:cNvPr id="0" name=""/>
        <dsp:cNvSpPr/>
      </dsp:nvSpPr>
      <dsp:spPr>
        <a:xfrm>
          <a:off x="2491467" y="2257424"/>
          <a:ext cx="6772275" cy="6772275"/>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F7E3D7-82E0-49F7-B9B1-C36DFB40793D}">
      <dsp:nvSpPr>
        <dsp:cNvPr id="0" name=""/>
        <dsp:cNvSpPr/>
      </dsp:nvSpPr>
      <dsp:spPr>
        <a:xfrm>
          <a:off x="3845922" y="3611879"/>
          <a:ext cx="4063365" cy="4063365"/>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4D0E87-3704-4306-B84C-CCEF66F6A6F1}">
      <dsp:nvSpPr>
        <dsp:cNvPr id="0" name=""/>
        <dsp:cNvSpPr/>
      </dsp:nvSpPr>
      <dsp:spPr>
        <a:xfrm>
          <a:off x="5200377" y="4966334"/>
          <a:ext cx="1354455" cy="1354455"/>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C2A1B2-BA91-441D-B225-3883C26A4FDB}">
      <dsp:nvSpPr>
        <dsp:cNvPr id="0" name=""/>
        <dsp:cNvSpPr/>
      </dsp:nvSpPr>
      <dsp:spPr>
        <a:xfrm>
          <a:off x="10385614" y="29984"/>
          <a:ext cx="6050418" cy="1975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60960" rIns="60960" bIns="60960" numCol="1" spcCol="1270" anchor="ctr" anchorCtr="0">
          <a:noAutofit/>
        </a:bodyPr>
        <a:lstStyle/>
        <a:p>
          <a:pPr marL="0" lvl="0" indent="0" algn="l" defTabSz="2133600">
            <a:lnSpc>
              <a:spcPct val="90000"/>
            </a:lnSpc>
            <a:spcBef>
              <a:spcPct val="0"/>
            </a:spcBef>
            <a:spcAft>
              <a:spcPct val="35000"/>
            </a:spcAft>
            <a:buNone/>
          </a:pPr>
          <a:r>
            <a:rPr lang="en-US" sz="4800" b="1" kern="1200" dirty="0" err="1">
              <a:solidFill>
                <a:schemeClr val="bg1"/>
              </a:solidFill>
              <a:latin typeface="Times New Roman" panose="02020603050405020304" pitchFamily="18" charset="0"/>
              <a:cs typeface="Times New Roman" panose="02020603050405020304" pitchFamily="18" charset="0"/>
            </a:rPr>
            <a:t>Tập</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phổ</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biến</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tối</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đại</a:t>
          </a:r>
          <a:endParaRPr lang="en-US" sz="4800" b="1" kern="1200" dirty="0">
            <a:solidFill>
              <a:schemeClr val="bg1"/>
            </a:solidFill>
            <a:latin typeface="Times New Roman" panose="02020603050405020304" pitchFamily="18" charset="0"/>
            <a:cs typeface="Times New Roman" panose="02020603050405020304" pitchFamily="18" charset="0"/>
          </a:endParaRPr>
        </a:p>
      </dsp:txBody>
      <dsp:txXfrm>
        <a:off x="10385614" y="29984"/>
        <a:ext cx="6050418" cy="1975246"/>
      </dsp:txXfrm>
    </dsp:sp>
    <dsp:sp modelId="{8990967C-ECCC-4460-A126-36F749CF398E}">
      <dsp:nvSpPr>
        <dsp:cNvPr id="0" name=""/>
        <dsp:cNvSpPr/>
      </dsp:nvSpPr>
      <dsp:spPr>
        <a:xfrm>
          <a:off x="9545920" y="987623"/>
          <a:ext cx="846534"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36D163-9244-4C7D-B999-B5A63A7A11B5}">
      <dsp:nvSpPr>
        <dsp:cNvPr id="0" name=""/>
        <dsp:cNvSpPr/>
      </dsp:nvSpPr>
      <dsp:spPr>
        <a:xfrm rot="5400000">
          <a:off x="5382664" y="1483692"/>
          <a:ext cx="4654810" cy="3664929"/>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1AC50F-4097-49A9-A052-D3DF0DBABA72}">
      <dsp:nvSpPr>
        <dsp:cNvPr id="0" name=""/>
        <dsp:cNvSpPr/>
      </dsp:nvSpPr>
      <dsp:spPr>
        <a:xfrm>
          <a:off x="10382211" y="2026860"/>
          <a:ext cx="5549100" cy="1975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60960" rIns="60960" bIns="60960" numCol="1" spcCol="1270" anchor="ctr" anchorCtr="0">
          <a:noAutofit/>
        </a:bodyPr>
        <a:lstStyle/>
        <a:p>
          <a:pPr marL="0" lvl="0" indent="0" algn="l" defTabSz="2133600">
            <a:lnSpc>
              <a:spcPct val="90000"/>
            </a:lnSpc>
            <a:spcBef>
              <a:spcPct val="0"/>
            </a:spcBef>
            <a:spcAft>
              <a:spcPct val="35000"/>
            </a:spcAft>
            <a:buNone/>
          </a:pPr>
          <a:r>
            <a:rPr lang="en-US" sz="4800" b="1" kern="1200" dirty="0" err="1">
              <a:solidFill>
                <a:schemeClr val="bg1"/>
              </a:solidFill>
              <a:latin typeface="Times New Roman" panose="02020603050405020304" pitchFamily="18" charset="0"/>
              <a:cs typeface="Times New Roman" panose="02020603050405020304" pitchFamily="18" charset="0"/>
            </a:rPr>
            <a:t>Tập</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phổ</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biến</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đóng</a:t>
          </a:r>
          <a:endParaRPr lang="en-US" sz="4800" b="1" kern="1200" dirty="0">
            <a:solidFill>
              <a:schemeClr val="bg1"/>
            </a:solidFill>
            <a:latin typeface="Times New Roman" panose="02020603050405020304" pitchFamily="18" charset="0"/>
            <a:cs typeface="Times New Roman" panose="02020603050405020304" pitchFamily="18" charset="0"/>
          </a:endParaRPr>
        </a:p>
      </dsp:txBody>
      <dsp:txXfrm>
        <a:off x="10382211" y="2026860"/>
        <a:ext cx="5549100" cy="1975246"/>
      </dsp:txXfrm>
    </dsp:sp>
    <dsp:sp modelId="{5EC98933-2FE8-445C-827B-2DBC801AF40D}">
      <dsp:nvSpPr>
        <dsp:cNvPr id="0" name=""/>
        <dsp:cNvSpPr/>
      </dsp:nvSpPr>
      <dsp:spPr>
        <a:xfrm>
          <a:off x="9545920" y="2962870"/>
          <a:ext cx="846534"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3FC095-2128-43D4-A677-15D07C7B04C9}">
      <dsp:nvSpPr>
        <dsp:cNvPr id="0" name=""/>
        <dsp:cNvSpPr/>
      </dsp:nvSpPr>
      <dsp:spPr>
        <a:xfrm rot="5400000">
          <a:off x="6381800" y="3428125"/>
          <a:ext cx="3627230" cy="2694236"/>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BBF0DC-7F1B-4CB4-8C03-D6AB211FD164}">
      <dsp:nvSpPr>
        <dsp:cNvPr id="0" name=""/>
        <dsp:cNvSpPr/>
      </dsp:nvSpPr>
      <dsp:spPr>
        <a:xfrm>
          <a:off x="10414210" y="3950493"/>
          <a:ext cx="5142425" cy="1975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60960" rIns="60960" bIns="60960" numCol="1" spcCol="1270" anchor="ctr" anchorCtr="0">
          <a:noAutofit/>
        </a:bodyPr>
        <a:lstStyle/>
        <a:p>
          <a:pPr marL="0" lvl="0" indent="0" algn="l" defTabSz="2133600">
            <a:lnSpc>
              <a:spcPct val="90000"/>
            </a:lnSpc>
            <a:spcBef>
              <a:spcPct val="0"/>
            </a:spcBef>
            <a:spcAft>
              <a:spcPct val="35000"/>
            </a:spcAft>
            <a:buNone/>
          </a:pPr>
          <a:r>
            <a:rPr lang="en-US" sz="4800" b="1" kern="1200" dirty="0" err="1">
              <a:solidFill>
                <a:schemeClr val="bg1"/>
              </a:solidFill>
              <a:latin typeface="Times New Roman" panose="02020603050405020304" pitchFamily="18" charset="0"/>
              <a:cs typeface="Times New Roman" panose="02020603050405020304" pitchFamily="18" charset="0"/>
            </a:rPr>
            <a:t>Tập</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phổ</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biến</a:t>
          </a:r>
          <a:endParaRPr lang="en-US" sz="4800" b="1" kern="1200" dirty="0">
            <a:solidFill>
              <a:schemeClr val="bg1"/>
            </a:solidFill>
            <a:latin typeface="Times New Roman" panose="02020603050405020304" pitchFamily="18" charset="0"/>
            <a:cs typeface="Times New Roman" panose="02020603050405020304" pitchFamily="18" charset="0"/>
          </a:endParaRPr>
        </a:p>
      </dsp:txBody>
      <dsp:txXfrm>
        <a:off x="10414210" y="3950493"/>
        <a:ext cx="5142425" cy="1975246"/>
      </dsp:txXfrm>
    </dsp:sp>
    <dsp:sp modelId="{81AB9467-1FEB-4717-B539-71AB085E4683}">
      <dsp:nvSpPr>
        <dsp:cNvPr id="0" name=""/>
        <dsp:cNvSpPr/>
      </dsp:nvSpPr>
      <dsp:spPr>
        <a:xfrm>
          <a:off x="9545920" y="4938117"/>
          <a:ext cx="846534"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B99B71-FA3B-465C-9FE5-1FE6E68635FE}">
      <dsp:nvSpPr>
        <dsp:cNvPr id="0" name=""/>
        <dsp:cNvSpPr/>
      </dsp:nvSpPr>
      <dsp:spPr>
        <a:xfrm rot="5400000">
          <a:off x="7382178" y="5370978"/>
          <a:ext cx="2591523" cy="1723543"/>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71F46-8129-4BFB-8940-E3FE33AEEE83}"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84DEA-61D9-4FF0-AF08-38BFA7271A9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svg"/><Relationship Id="rId4" Type="http://schemas.openxmlformats.org/officeDocument/2006/relationships/image" Target="../media/image38.sv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rot="2119621">
            <a:off x="7070684" y="2757420"/>
            <a:ext cx="4290788" cy="4218350"/>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26813" y="1763094"/>
            <a:ext cx="18992517" cy="5850641"/>
          </a:xfrm>
          <a:prstGeom prst="rect">
            <a:avLst/>
          </a:prstGeom>
        </p:spPr>
        <p:txBody>
          <a:bodyPr wrap="square" lIns="0" tIns="0" rIns="0" bIns="0" rtlCol="0" anchor="t">
            <a:spAutoFit/>
          </a:bodyPr>
          <a:lstStyle/>
          <a:p>
            <a:pPr algn="ctr">
              <a:lnSpc>
                <a:spcPct val="150000"/>
              </a:lnSpc>
            </a:pPr>
            <a:r>
              <a:rPr lang="en-US" sz="8800" b="1"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TẬP PHỔ BIẾN </a:t>
            </a:r>
          </a:p>
          <a:p>
            <a:pPr algn="ctr">
              <a:lnSpc>
                <a:spcPct val="150000"/>
              </a:lnSpc>
            </a:pPr>
            <a:r>
              <a:rPr lang="en-US" sz="8800" b="1"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VÀ </a:t>
            </a:r>
          </a:p>
          <a:p>
            <a:pPr algn="ctr">
              <a:lnSpc>
                <a:spcPct val="150000"/>
              </a:lnSpc>
            </a:pPr>
            <a:r>
              <a:rPr lang="en-US" sz="8800" b="1" dirty="0">
                <a:solidFill>
                  <a:schemeClr val="bg1">
                    <a:lumMod val="9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ỨNG DỤNG MINH HỌA</a:t>
            </a:r>
          </a:p>
        </p:txBody>
      </p:sp>
      <p:sp>
        <p:nvSpPr>
          <p:cNvPr id="5" name="Freeform 5"/>
          <p:cNvSpPr/>
          <p:nvPr/>
        </p:nvSpPr>
        <p:spPr>
          <a:xfrm rot="1097523">
            <a:off x="13092425" y="930850"/>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rot="-1559470">
            <a:off x="1697271" y="599030"/>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280170">
            <a:off x="14117995" y="7776904"/>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TextBox 12"/>
          <p:cNvSpPr txBox="1"/>
          <p:nvPr/>
        </p:nvSpPr>
        <p:spPr>
          <a:xfrm>
            <a:off x="5283772" y="9450278"/>
            <a:ext cx="7231183" cy="533672"/>
          </a:xfrm>
          <a:prstGeom prst="rect">
            <a:avLst/>
          </a:prstGeom>
          <a:solidFill>
            <a:schemeClr val="tx1"/>
          </a:solidFill>
        </p:spPr>
        <p:txBody>
          <a:bodyPr wrap="square" lIns="0" tIns="0" rIns="0" bIns="0" rtlCol="0" anchor="t">
            <a:spAutoFit/>
          </a:bodyPr>
          <a:lstStyle/>
          <a:p>
            <a:pPr algn="ctr">
              <a:lnSpc>
                <a:spcPts val="3915"/>
              </a:lnSpc>
            </a:pPr>
            <a:r>
              <a:rPr lang="vi-VN" sz="4800" b="1" dirty="0">
                <a:ln w="6350">
                  <a:solidFill>
                    <a:schemeClr val="bg1"/>
                  </a:solidFill>
                </a:ln>
                <a:solidFill>
                  <a:schemeClr val="bg1"/>
                </a:solidFill>
                <a:latin typeface="+mj-lt"/>
              </a:rPr>
              <a:t>GVHD: </a:t>
            </a:r>
            <a:r>
              <a:rPr lang="en-US" sz="4800" b="1" dirty="0" err="1">
                <a:ln w="6350">
                  <a:solidFill>
                    <a:schemeClr val="bg1"/>
                  </a:solidFill>
                </a:ln>
                <a:solidFill>
                  <a:schemeClr val="bg1"/>
                </a:solidFill>
                <a:latin typeface="Times New Roman" panose="02020603050405020304" pitchFamily="18" charset="0"/>
                <a:cs typeface="Times New Roman" panose="02020603050405020304" pitchFamily="18" charset="0"/>
              </a:rPr>
              <a:t>Trần</a:t>
            </a:r>
            <a:r>
              <a:rPr lang="en-US" sz="4800" b="1" dirty="0">
                <a:ln w="6350">
                  <a:solidFill>
                    <a:schemeClr val="bg1"/>
                  </a:solidFill>
                </a:ln>
                <a:solidFill>
                  <a:schemeClr val="bg1"/>
                </a:solidFill>
                <a:latin typeface="Times New Roman" panose="02020603050405020304" pitchFamily="18" charset="0"/>
                <a:cs typeface="Times New Roman" panose="02020603050405020304" pitchFamily="18" charset="0"/>
              </a:rPr>
              <a:t> </a:t>
            </a:r>
            <a:r>
              <a:rPr lang="en-US" sz="4800" b="1" dirty="0" err="1">
                <a:ln w="6350">
                  <a:solidFill>
                    <a:schemeClr val="bg1"/>
                  </a:solidFill>
                </a:ln>
                <a:solidFill>
                  <a:schemeClr val="bg1"/>
                </a:solidFill>
                <a:latin typeface="Times New Roman" panose="02020603050405020304" pitchFamily="18" charset="0"/>
                <a:cs typeface="Times New Roman" panose="02020603050405020304" pitchFamily="18" charset="0"/>
              </a:rPr>
              <a:t>Như</a:t>
            </a:r>
            <a:r>
              <a:rPr lang="en-US" sz="4800" b="1" dirty="0">
                <a:ln w="6350">
                  <a:solidFill>
                    <a:schemeClr val="bg1"/>
                  </a:solidFill>
                </a:ln>
                <a:solidFill>
                  <a:schemeClr val="bg1"/>
                </a:solidFill>
                <a:latin typeface="Times New Roman" panose="02020603050405020304" pitchFamily="18" charset="0"/>
                <a:cs typeface="Times New Roman" panose="02020603050405020304" pitchFamily="18" charset="0"/>
              </a:rPr>
              <a:t> Ý</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CEEB9-B0D9-0673-768F-939CE498B2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3C564E-C551-AE9D-01E7-6D4D572850C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11" name="Freeform 4">
            <a:extLst>
              <a:ext uri="{FF2B5EF4-FFF2-40B4-BE49-F238E27FC236}">
                <a16:creationId xmlns:a16="http://schemas.microsoft.com/office/drawing/2014/main" id="{2B3A2B0C-5685-EAC7-17E2-23E29037A4B5}"/>
              </a:ext>
            </a:extLst>
          </p:cNvPr>
          <p:cNvSpPr/>
          <p:nvPr/>
        </p:nvSpPr>
        <p:spPr>
          <a:xfrm rot="16415022">
            <a:off x="7069988" y="-2332228"/>
            <a:ext cx="3476693" cy="8685672"/>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dirty="0"/>
          </a:p>
        </p:txBody>
      </p:sp>
      <p:sp>
        <p:nvSpPr>
          <p:cNvPr id="3" name="TextBox 6">
            <a:extLst>
              <a:ext uri="{FF2B5EF4-FFF2-40B4-BE49-F238E27FC236}">
                <a16:creationId xmlns:a16="http://schemas.microsoft.com/office/drawing/2014/main" id="{5633D6EB-4989-EEF0-89C2-0B6BC605C2B7}"/>
              </a:ext>
            </a:extLst>
          </p:cNvPr>
          <p:cNvSpPr txBox="1"/>
          <p:nvPr/>
        </p:nvSpPr>
        <p:spPr>
          <a:xfrm>
            <a:off x="-29497" y="1333500"/>
            <a:ext cx="17675663" cy="1354217"/>
          </a:xfrm>
          <a:prstGeom prst="rect">
            <a:avLst/>
          </a:prstGeom>
        </p:spPr>
        <p:txBody>
          <a:bodyPr wrap="square" lIns="0" tIns="0" rIns="0" bIns="0" rtlCol="0" anchor="t">
            <a:spAutoFit/>
          </a:bodyPr>
          <a:lstStyle/>
          <a:p>
            <a:pPr algn="ctr"/>
            <a:r>
              <a:rPr lang="en-US" sz="8800" b="1" dirty="0" err="1">
                <a:solidFill>
                  <a:srgbClr val="000000"/>
                </a:solidFill>
                <a:latin typeface="Times New Roman" panose="02020603050405020304" pitchFamily="18" charset="0"/>
                <a:cs typeface="Times New Roman" panose="02020603050405020304" pitchFamily="18" charset="0"/>
              </a:rPr>
              <a:t>Các</a:t>
            </a:r>
            <a:r>
              <a:rPr lang="en-US" sz="8800" b="1" dirty="0">
                <a:solidFill>
                  <a:srgbClr val="000000"/>
                </a:solidFill>
                <a:latin typeface="Times New Roman" panose="02020603050405020304" pitchFamily="18" charset="0"/>
                <a:cs typeface="Times New Roman" panose="02020603050405020304" pitchFamily="18" charset="0"/>
              </a:rPr>
              <a:t> </a:t>
            </a:r>
            <a:r>
              <a:rPr lang="en-US" sz="8800" b="1" dirty="0" err="1">
                <a:solidFill>
                  <a:srgbClr val="000000"/>
                </a:solidFill>
                <a:latin typeface="Times New Roman" panose="02020603050405020304" pitchFamily="18" charset="0"/>
                <a:cs typeface="Times New Roman" panose="02020603050405020304" pitchFamily="18" charset="0"/>
              </a:rPr>
              <a:t>Định</a:t>
            </a:r>
            <a:r>
              <a:rPr lang="en-US" sz="8800" b="1" dirty="0">
                <a:solidFill>
                  <a:srgbClr val="000000"/>
                </a:solidFill>
                <a:latin typeface="Times New Roman" panose="02020603050405020304" pitchFamily="18" charset="0"/>
                <a:cs typeface="Times New Roman" panose="02020603050405020304" pitchFamily="18" charset="0"/>
              </a:rPr>
              <a:t> </a:t>
            </a:r>
            <a:r>
              <a:rPr lang="en-US" sz="8800" b="1" dirty="0" err="1">
                <a:solidFill>
                  <a:srgbClr val="000000"/>
                </a:solidFill>
                <a:latin typeface="Times New Roman" panose="02020603050405020304" pitchFamily="18" charset="0"/>
                <a:cs typeface="Times New Roman" panose="02020603050405020304" pitchFamily="18" charset="0"/>
              </a:rPr>
              <a:t>Nghĩa</a:t>
            </a:r>
            <a:endParaRPr lang="en-US" sz="8800" b="1" dirty="0">
              <a:solidFill>
                <a:srgbClr val="000000"/>
              </a:solidFill>
              <a:latin typeface="Times New Roman" panose="02020603050405020304" pitchFamily="18" charset="0"/>
              <a:cs typeface="Times New Roman" panose="02020603050405020304" pitchFamily="18" charset="0"/>
            </a:endParaRPr>
          </a:p>
        </p:txBody>
      </p:sp>
      <p:sp>
        <p:nvSpPr>
          <p:cNvPr id="4" name="TextBox 6">
            <a:extLst>
              <a:ext uri="{FF2B5EF4-FFF2-40B4-BE49-F238E27FC236}">
                <a16:creationId xmlns:a16="http://schemas.microsoft.com/office/drawing/2014/main" id="{6714B89D-6FDA-8445-7B0D-0D6A070FA9DA}"/>
              </a:ext>
            </a:extLst>
          </p:cNvPr>
          <p:cNvSpPr txBox="1"/>
          <p:nvPr/>
        </p:nvSpPr>
        <p:spPr>
          <a:xfrm>
            <a:off x="990600" y="4719409"/>
            <a:ext cx="5200795" cy="1015663"/>
          </a:xfrm>
          <a:prstGeom prst="rect">
            <a:avLst/>
          </a:prstGeom>
        </p:spPr>
        <p:txBody>
          <a:bodyPr wrap="square" lIns="0" tIns="0" rIns="0" bIns="0" rtlCol="0" anchor="t">
            <a:spAutoFit/>
          </a:bodyPr>
          <a:lstStyle/>
          <a:p>
            <a:pPr algn="ctr"/>
            <a:r>
              <a:rPr lang="en-US" sz="6600" b="1" dirty="0" err="1">
                <a:solidFill>
                  <a:schemeClr val="bg1"/>
                </a:solidFill>
                <a:latin typeface="Times New Roman" panose="02020603050405020304" pitchFamily="18" charset="0"/>
                <a:cs typeface="Times New Roman" panose="02020603050405020304" pitchFamily="18" charset="0"/>
              </a:rPr>
              <a:t>Hạng</a:t>
            </a:r>
            <a:r>
              <a:rPr lang="en-US" sz="6600" b="1" dirty="0">
                <a:solidFill>
                  <a:schemeClr val="bg1"/>
                </a:solidFill>
                <a:latin typeface="Times New Roman" panose="02020603050405020304" pitchFamily="18" charset="0"/>
                <a:cs typeface="Times New Roman" panose="02020603050405020304" pitchFamily="18" charset="0"/>
              </a:rPr>
              <a:t> </a:t>
            </a:r>
            <a:r>
              <a:rPr lang="en-US" sz="6600" b="1" dirty="0" err="1">
                <a:solidFill>
                  <a:schemeClr val="bg1"/>
                </a:solidFill>
                <a:latin typeface="Times New Roman" panose="02020603050405020304" pitchFamily="18" charset="0"/>
                <a:cs typeface="Times New Roman" panose="02020603050405020304" pitchFamily="18" charset="0"/>
              </a:rPr>
              <a:t>mục</a:t>
            </a: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5" name="TextBox 6">
            <a:extLst>
              <a:ext uri="{FF2B5EF4-FFF2-40B4-BE49-F238E27FC236}">
                <a16:creationId xmlns:a16="http://schemas.microsoft.com/office/drawing/2014/main" id="{38E50D76-A753-2B5E-ED0A-E818D70971CF}"/>
              </a:ext>
            </a:extLst>
          </p:cNvPr>
          <p:cNvSpPr txBox="1"/>
          <p:nvPr/>
        </p:nvSpPr>
        <p:spPr>
          <a:xfrm>
            <a:off x="721156" y="8266983"/>
            <a:ext cx="7288352" cy="1015663"/>
          </a:xfrm>
          <a:prstGeom prst="rect">
            <a:avLst/>
          </a:prstGeom>
        </p:spPr>
        <p:txBody>
          <a:bodyPr wrap="square" lIns="0" tIns="0" rIns="0" bIns="0" rtlCol="0" anchor="t">
            <a:spAutoFit/>
          </a:bodyPr>
          <a:lstStyle/>
          <a:p>
            <a:pPr algn="ctr"/>
            <a:r>
              <a:rPr lang="en-US" sz="6600" b="1" dirty="0" err="1">
                <a:solidFill>
                  <a:schemeClr val="bg1"/>
                </a:solidFill>
                <a:latin typeface="Times New Roman" panose="02020603050405020304" pitchFamily="18" charset="0"/>
                <a:cs typeface="Times New Roman" panose="02020603050405020304" pitchFamily="18" charset="0"/>
              </a:rPr>
              <a:t>Tập</a:t>
            </a:r>
            <a:r>
              <a:rPr lang="en-US" sz="6600" b="1" dirty="0">
                <a:solidFill>
                  <a:schemeClr val="bg1"/>
                </a:solidFill>
                <a:latin typeface="Times New Roman" panose="02020603050405020304" pitchFamily="18" charset="0"/>
                <a:cs typeface="Times New Roman" panose="02020603050405020304" pitchFamily="18" charset="0"/>
              </a:rPr>
              <a:t> </a:t>
            </a:r>
            <a:r>
              <a:rPr lang="en-US" sz="6600" b="1" dirty="0" err="1">
                <a:solidFill>
                  <a:schemeClr val="bg1"/>
                </a:solidFill>
                <a:latin typeface="Times New Roman" panose="02020603050405020304" pitchFamily="18" charset="0"/>
                <a:cs typeface="Times New Roman" panose="02020603050405020304" pitchFamily="18" charset="0"/>
              </a:rPr>
              <a:t>các</a:t>
            </a:r>
            <a:r>
              <a:rPr lang="en-US" sz="6600" b="1" dirty="0">
                <a:solidFill>
                  <a:schemeClr val="bg1"/>
                </a:solidFill>
                <a:latin typeface="Times New Roman" panose="02020603050405020304" pitchFamily="18" charset="0"/>
                <a:cs typeface="Times New Roman" panose="02020603050405020304" pitchFamily="18" charset="0"/>
              </a:rPr>
              <a:t> </a:t>
            </a:r>
            <a:r>
              <a:rPr lang="en-US" sz="6600" b="1" dirty="0" err="1">
                <a:solidFill>
                  <a:schemeClr val="bg1"/>
                </a:solidFill>
                <a:latin typeface="Times New Roman" panose="02020603050405020304" pitchFamily="18" charset="0"/>
                <a:cs typeface="Times New Roman" panose="02020603050405020304" pitchFamily="18" charset="0"/>
              </a:rPr>
              <a:t>hạng</a:t>
            </a:r>
            <a:r>
              <a:rPr lang="en-US" sz="6600" b="1" dirty="0">
                <a:solidFill>
                  <a:schemeClr val="bg1"/>
                </a:solidFill>
                <a:latin typeface="Times New Roman" panose="02020603050405020304" pitchFamily="18" charset="0"/>
                <a:cs typeface="Times New Roman" panose="02020603050405020304" pitchFamily="18" charset="0"/>
              </a:rPr>
              <a:t> </a:t>
            </a:r>
            <a:r>
              <a:rPr lang="en-US" sz="6600" b="1" dirty="0" err="1">
                <a:solidFill>
                  <a:schemeClr val="bg1"/>
                </a:solidFill>
                <a:latin typeface="Times New Roman" panose="02020603050405020304" pitchFamily="18" charset="0"/>
                <a:cs typeface="Times New Roman" panose="02020603050405020304" pitchFamily="18" charset="0"/>
              </a:rPr>
              <a:t>mục</a:t>
            </a: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6" name="TextBox 6">
            <a:extLst>
              <a:ext uri="{FF2B5EF4-FFF2-40B4-BE49-F238E27FC236}">
                <a16:creationId xmlns:a16="http://schemas.microsoft.com/office/drawing/2014/main" id="{B9BAB3B2-2EB6-9AF0-C94A-6B45A3E98B34}"/>
              </a:ext>
            </a:extLst>
          </p:cNvPr>
          <p:cNvSpPr txBox="1"/>
          <p:nvPr/>
        </p:nvSpPr>
        <p:spPr>
          <a:xfrm>
            <a:off x="10278494" y="7599282"/>
            <a:ext cx="7514494" cy="1015663"/>
          </a:xfrm>
          <a:prstGeom prst="rect">
            <a:avLst/>
          </a:prstGeom>
        </p:spPr>
        <p:txBody>
          <a:bodyPr wrap="square" lIns="0" tIns="0" rIns="0" bIns="0" rtlCol="0" anchor="t">
            <a:spAutoFit/>
          </a:bodyPr>
          <a:lstStyle/>
          <a:p>
            <a:pPr algn="ctr"/>
            <a:r>
              <a:rPr lang="en-US" sz="6600" b="1" dirty="0" err="1">
                <a:solidFill>
                  <a:schemeClr val="bg1"/>
                </a:solidFill>
                <a:latin typeface="Times New Roman" panose="02020603050405020304" pitchFamily="18" charset="0"/>
                <a:cs typeface="Times New Roman" panose="02020603050405020304" pitchFamily="18" charset="0"/>
              </a:rPr>
              <a:t>Tập</a:t>
            </a:r>
            <a:r>
              <a:rPr lang="en-US" sz="6600" b="1" dirty="0">
                <a:solidFill>
                  <a:schemeClr val="bg1"/>
                </a:solidFill>
                <a:latin typeface="Times New Roman" panose="02020603050405020304" pitchFamily="18" charset="0"/>
                <a:cs typeface="Times New Roman" panose="02020603050405020304" pitchFamily="18" charset="0"/>
              </a:rPr>
              <a:t> k - </a:t>
            </a:r>
            <a:r>
              <a:rPr lang="en-US" sz="6600" b="1" dirty="0" err="1">
                <a:solidFill>
                  <a:schemeClr val="bg1"/>
                </a:solidFill>
                <a:latin typeface="Times New Roman" panose="02020603050405020304" pitchFamily="18" charset="0"/>
                <a:cs typeface="Times New Roman" panose="02020603050405020304" pitchFamily="18" charset="0"/>
              </a:rPr>
              <a:t>hạng</a:t>
            </a:r>
            <a:r>
              <a:rPr lang="en-US" sz="6600" b="1" dirty="0">
                <a:solidFill>
                  <a:schemeClr val="bg1"/>
                </a:solidFill>
                <a:latin typeface="Times New Roman" panose="02020603050405020304" pitchFamily="18" charset="0"/>
                <a:cs typeface="Times New Roman" panose="02020603050405020304" pitchFamily="18" charset="0"/>
              </a:rPr>
              <a:t> </a:t>
            </a:r>
            <a:r>
              <a:rPr lang="en-US" sz="6600" b="1" dirty="0" err="1">
                <a:solidFill>
                  <a:schemeClr val="bg1"/>
                </a:solidFill>
                <a:latin typeface="Times New Roman" panose="02020603050405020304" pitchFamily="18" charset="0"/>
                <a:cs typeface="Times New Roman" panose="02020603050405020304" pitchFamily="18" charset="0"/>
              </a:rPr>
              <a:t>mục</a:t>
            </a: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5B159EA-9758-75D9-3124-5958B835667D}"/>
              </a:ext>
            </a:extLst>
          </p:cNvPr>
          <p:cNvSpPr txBox="1"/>
          <p:nvPr/>
        </p:nvSpPr>
        <p:spPr>
          <a:xfrm>
            <a:off x="11658600" y="4549298"/>
            <a:ext cx="5200795" cy="1015663"/>
          </a:xfrm>
          <a:prstGeom prst="rect">
            <a:avLst/>
          </a:prstGeom>
        </p:spPr>
        <p:txBody>
          <a:bodyPr wrap="square" lIns="0" tIns="0" rIns="0" bIns="0" rtlCol="0" anchor="t">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Giao </a:t>
            </a:r>
            <a:r>
              <a:rPr lang="en-US" sz="6600" b="1" dirty="0" err="1">
                <a:solidFill>
                  <a:schemeClr val="bg1"/>
                </a:solidFill>
                <a:latin typeface="Times New Roman" panose="02020603050405020304" pitchFamily="18" charset="0"/>
                <a:cs typeface="Times New Roman" panose="02020603050405020304" pitchFamily="18" charset="0"/>
              </a:rPr>
              <a:t>dịch</a:t>
            </a: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7296A37-8ACE-9C28-D2CC-67E717157D9A}"/>
              </a:ext>
            </a:extLst>
          </p:cNvPr>
          <p:cNvSpPr txBox="1"/>
          <p:nvPr/>
        </p:nvSpPr>
        <p:spPr>
          <a:xfrm>
            <a:off x="5562600" y="6098895"/>
            <a:ext cx="6096000" cy="1015663"/>
          </a:xfrm>
          <a:prstGeom prst="rect">
            <a:avLst/>
          </a:prstGeom>
        </p:spPr>
        <p:txBody>
          <a:bodyPr wrap="square" lIns="0" tIns="0" rIns="0" bIns="0" rtlCol="0" anchor="t">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CSDL </a:t>
            </a:r>
            <a:r>
              <a:rPr lang="en-US" sz="6600" b="1" dirty="0" err="1">
                <a:solidFill>
                  <a:schemeClr val="bg1"/>
                </a:solidFill>
                <a:latin typeface="Times New Roman" panose="02020603050405020304" pitchFamily="18" charset="0"/>
                <a:cs typeface="Times New Roman" panose="02020603050405020304" pitchFamily="18" charset="0"/>
              </a:rPr>
              <a:t>giao</a:t>
            </a:r>
            <a:r>
              <a:rPr lang="en-US" sz="6600" b="1" dirty="0">
                <a:solidFill>
                  <a:schemeClr val="bg1"/>
                </a:solidFill>
                <a:latin typeface="Times New Roman" panose="02020603050405020304" pitchFamily="18" charset="0"/>
                <a:cs typeface="Times New Roman" panose="02020603050405020304" pitchFamily="18" charset="0"/>
              </a:rPr>
              <a:t> </a:t>
            </a:r>
            <a:r>
              <a:rPr lang="en-US" sz="6600" b="1" dirty="0" err="1">
                <a:solidFill>
                  <a:schemeClr val="bg1"/>
                </a:solidFill>
                <a:latin typeface="Times New Roman" panose="02020603050405020304" pitchFamily="18" charset="0"/>
                <a:cs typeface="Times New Roman" panose="02020603050405020304" pitchFamily="18" charset="0"/>
              </a:rPr>
              <a:t>dịch</a:t>
            </a:r>
            <a:endParaRPr lang="en-US" sz="6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47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6B45-4A1D-9902-86CB-433DC29227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3DB148-4F98-8497-A959-E5D8452996BE}"/>
              </a:ext>
            </a:extLst>
          </p:cNvPr>
          <p:cNvSpPr/>
          <p:nvPr/>
        </p:nvSpPr>
        <p:spPr>
          <a:xfrm>
            <a:off x="-12290" y="1106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pic>
        <p:nvPicPr>
          <p:cNvPr id="4" name="Picture 3">
            <a:extLst>
              <a:ext uri="{FF2B5EF4-FFF2-40B4-BE49-F238E27FC236}">
                <a16:creationId xmlns:a16="http://schemas.microsoft.com/office/drawing/2014/main" id="{5FEADE58-0EB3-C257-8132-41DED60E64CF}"/>
              </a:ext>
            </a:extLst>
          </p:cNvPr>
          <p:cNvPicPr>
            <a:picLocks noChangeAspect="1"/>
          </p:cNvPicPr>
          <p:nvPr/>
        </p:nvPicPr>
        <p:blipFill>
          <a:blip r:embed="rId3"/>
          <a:stretch>
            <a:fillRect/>
          </a:stretch>
        </p:blipFill>
        <p:spPr>
          <a:xfrm>
            <a:off x="5791200" y="800100"/>
            <a:ext cx="6251583" cy="6934200"/>
          </a:xfrm>
          <a:prstGeom prst="rect">
            <a:avLst/>
          </a:prstGeom>
        </p:spPr>
      </p:pic>
      <p:sp>
        <p:nvSpPr>
          <p:cNvPr id="5" name="TextBox 6">
            <a:extLst>
              <a:ext uri="{FF2B5EF4-FFF2-40B4-BE49-F238E27FC236}">
                <a16:creationId xmlns:a16="http://schemas.microsoft.com/office/drawing/2014/main" id="{584A0826-B34F-FE29-1A50-21CD3115F373}"/>
              </a:ext>
            </a:extLst>
          </p:cNvPr>
          <p:cNvSpPr txBox="1"/>
          <p:nvPr/>
        </p:nvSpPr>
        <p:spPr>
          <a:xfrm>
            <a:off x="3200973" y="8471237"/>
            <a:ext cx="11198663" cy="1015663"/>
          </a:xfrm>
          <a:prstGeom prst="rect">
            <a:avLst/>
          </a:prstGeom>
        </p:spPr>
        <p:txBody>
          <a:bodyPr wrap="square" lIns="0" tIns="0" rIns="0" bIns="0" rtlCol="0" anchor="t">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CSDL GIAO DỊCH</a:t>
            </a:r>
          </a:p>
        </p:txBody>
      </p:sp>
      <p:grpSp>
        <p:nvGrpSpPr>
          <p:cNvPr id="22" name="Group 21">
            <a:extLst>
              <a:ext uri="{FF2B5EF4-FFF2-40B4-BE49-F238E27FC236}">
                <a16:creationId xmlns:a16="http://schemas.microsoft.com/office/drawing/2014/main" id="{C936E7AE-305C-058E-9BAA-DA4EE9113724}"/>
              </a:ext>
            </a:extLst>
          </p:cNvPr>
          <p:cNvGrpSpPr/>
          <p:nvPr/>
        </p:nvGrpSpPr>
        <p:grpSpPr>
          <a:xfrm>
            <a:off x="3352800" y="2667000"/>
            <a:ext cx="2862273" cy="2626442"/>
            <a:chOff x="3352800" y="2667000"/>
            <a:chExt cx="2862273" cy="2626442"/>
          </a:xfrm>
        </p:grpSpPr>
        <p:cxnSp>
          <p:nvCxnSpPr>
            <p:cNvPr id="8" name="Straight Arrow Connector 7">
              <a:extLst>
                <a:ext uri="{FF2B5EF4-FFF2-40B4-BE49-F238E27FC236}">
                  <a16:creationId xmlns:a16="http://schemas.microsoft.com/office/drawing/2014/main" id="{816F5A69-C766-E386-5D30-48EF69B148BD}"/>
                </a:ext>
              </a:extLst>
            </p:cNvPr>
            <p:cNvCxnSpPr>
              <a:cxnSpLocks/>
            </p:cNvCxnSpPr>
            <p:nvPr/>
          </p:nvCxnSpPr>
          <p:spPr>
            <a:xfrm flipV="1">
              <a:off x="3352800" y="2667000"/>
              <a:ext cx="2862273" cy="160020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884BE813-6D03-AE05-0DDF-6E8318C9883A}"/>
                </a:ext>
              </a:extLst>
            </p:cNvPr>
            <p:cNvCxnSpPr>
              <a:cxnSpLocks/>
            </p:cNvCxnSpPr>
            <p:nvPr/>
          </p:nvCxnSpPr>
          <p:spPr>
            <a:xfrm flipV="1">
              <a:off x="3352800" y="3885213"/>
              <a:ext cx="2780444" cy="38198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047BFF5C-6E99-A66F-A6AB-7842BFF09253}"/>
                </a:ext>
              </a:extLst>
            </p:cNvPr>
            <p:cNvCxnSpPr>
              <a:cxnSpLocks/>
            </p:cNvCxnSpPr>
            <p:nvPr/>
          </p:nvCxnSpPr>
          <p:spPr>
            <a:xfrm>
              <a:off x="3352800" y="4253681"/>
              <a:ext cx="2794076" cy="34044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FD9AF29F-3960-7D97-F799-EB35DBE9AACD}"/>
                </a:ext>
              </a:extLst>
            </p:cNvPr>
            <p:cNvCxnSpPr>
              <a:cxnSpLocks/>
            </p:cNvCxnSpPr>
            <p:nvPr/>
          </p:nvCxnSpPr>
          <p:spPr>
            <a:xfrm>
              <a:off x="3352800" y="4194073"/>
              <a:ext cx="2780444" cy="109936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sp>
        <p:nvSpPr>
          <p:cNvPr id="19" name="TextBox 6">
            <a:extLst>
              <a:ext uri="{FF2B5EF4-FFF2-40B4-BE49-F238E27FC236}">
                <a16:creationId xmlns:a16="http://schemas.microsoft.com/office/drawing/2014/main" id="{B9CA9BC5-5381-CD63-2731-8BECE6A9E556}"/>
              </a:ext>
            </a:extLst>
          </p:cNvPr>
          <p:cNvSpPr txBox="1"/>
          <p:nvPr/>
        </p:nvSpPr>
        <p:spPr>
          <a:xfrm>
            <a:off x="-846370" y="3219956"/>
            <a:ext cx="5643573" cy="2031325"/>
          </a:xfrm>
          <a:prstGeom prst="rect">
            <a:avLst/>
          </a:prstGeom>
        </p:spPr>
        <p:txBody>
          <a:bodyPr wrap="square" lIns="0" tIns="0" rIns="0" bIns="0" rtlCol="0" anchor="t">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GIAO </a:t>
            </a:r>
            <a:br>
              <a:rPr lang="en-US" sz="6600" b="1" dirty="0">
                <a:solidFill>
                  <a:schemeClr val="bg1"/>
                </a:solidFill>
                <a:latin typeface="Times New Roman" panose="02020603050405020304" pitchFamily="18" charset="0"/>
                <a:cs typeface="Times New Roman" panose="02020603050405020304" pitchFamily="18" charset="0"/>
              </a:rPr>
            </a:br>
            <a:r>
              <a:rPr lang="en-US" sz="6600" b="1" dirty="0">
                <a:solidFill>
                  <a:schemeClr val="bg1"/>
                </a:solidFill>
                <a:latin typeface="Times New Roman" panose="02020603050405020304" pitchFamily="18" charset="0"/>
                <a:cs typeface="Times New Roman" panose="02020603050405020304" pitchFamily="18" charset="0"/>
              </a:rPr>
              <a:t>DỊCH</a:t>
            </a:r>
          </a:p>
        </p:txBody>
      </p:sp>
    </p:spTree>
    <p:extLst>
      <p:ext uri="{BB962C8B-B14F-4D97-AF65-F5344CB8AC3E}">
        <p14:creationId xmlns:p14="http://schemas.microsoft.com/office/powerpoint/2010/main" val="1320243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2E2E8-D1A4-9536-3F60-06FA17B515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DE2EF9-A1DB-46E5-BBB2-F8E5AAEBDF6C}"/>
              </a:ext>
            </a:extLst>
          </p:cNvPr>
          <p:cNvSpPr/>
          <p:nvPr/>
        </p:nvSpPr>
        <p:spPr>
          <a:xfrm>
            <a:off x="0" y="-2415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pic>
        <p:nvPicPr>
          <p:cNvPr id="4" name="Picture 3">
            <a:extLst>
              <a:ext uri="{FF2B5EF4-FFF2-40B4-BE49-F238E27FC236}">
                <a16:creationId xmlns:a16="http://schemas.microsoft.com/office/drawing/2014/main" id="{D72D21B0-D720-FD41-624E-CF64DF4B13A8}"/>
              </a:ext>
            </a:extLst>
          </p:cNvPr>
          <p:cNvPicPr>
            <a:picLocks noChangeAspect="1"/>
          </p:cNvPicPr>
          <p:nvPr/>
        </p:nvPicPr>
        <p:blipFill>
          <a:blip r:embed="rId3"/>
          <a:stretch>
            <a:fillRect/>
          </a:stretch>
        </p:blipFill>
        <p:spPr>
          <a:xfrm>
            <a:off x="5791200" y="800100"/>
            <a:ext cx="6251583" cy="6934200"/>
          </a:xfrm>
          <a:prstGeom prst="rect">
            <a:avLst/>
          </a:prstGeom>
        </p:spPr>
      </p:pic>
      <p:sp>
        <p:nvSpPr>
          <p:cNvPr id="5" name="TextBox 6">
            <a:extLst>
              <a:ext uri="{FF2B5EF4-FFF2-40B4-BE49-F238E27FC236}">
                <a16:creationId xmlns:a16="http://schemas.microsoft.com/office/drawing/2014/main" id="{31DAB944-F9A8-57D2-02EB-9C8DF46FCF09}"/>
              </a:ext>
            </a:extLst>
          </p:cNvPr>
          <p:cNvSpPr txBox="1"/>
          <p:nvPr/>
        </p:nvSpPr>
        <p:spPr>
          <a:xfrm>
            <a:off x="3200973" y="8471237"/>
            <a:ext cx="11198663" cy="1015663"/>
          </a:xfrm>
          <a:prstGeom prst="rect">
            <a:avLst/>
          </a:prstGeom>
        </p:spPr>
        <p:txBody>
          <a:bodyPr wrap="square" lIns="0" tIns="0" rIns="0" bIns="0" rtlCol="0" anchor="t">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CSDL GIAO DỊCH</a:t>
            </a:r>
          </a:p>
        </p:txBody>
      </p:sp>
      <p:grpSp>
        <p:nvGrpSpPr>
          <p:cNvPr id="23" name="Group 22">
            <a:extLst>
              <a:ext uri="{FF2B5EF4-FFF2-40B4-BE49-F238E27FC236}">
                <a16:creationId xmlns:a16="http://schemas.microsoft.com/office/drawing/2014/main" id="{DA9518D3-E53C-997E-2277-CD66ABD31EE0}"/>
              </a:ext>
            </a:extLst>
          </p:cNvPr>
          <p:cNvGrpSpPr/>
          <p:nvPr/>
        </p:nvGrpSpPr>
        <p:grpSpPr>
          <a:xfrm flipH="1">
            <a:off x="4059242" y="1344102"/>
            <a:ext cx="8305800" cy="6312068"/>
            <a:chOff x="7061443" y="1257300"/>
            <a:chExt cx="7547348" cy="6845469"/>
          </a:xfrm>
        </p:grpSpPr>
        <p:sp>
          <p:nvSpPr>
            <p:cNvPr id="6" name="Oval 5">
              <a:extLst>
                <a:ext uri="{FF2B5EF4-FFF2-40B4-BE49-F238E27FC236}">
                  <a16:creationId xmlns:a16="http://schemas.microsoft.com/office/drawing/2014/main" id="{99F19BC7-E5A5-C900-F1EB-396B0E9B9868}"/>
                </a:ext>
              </a:extLst>
            </p:cNvPr>
            <p:cNvSpPr/>
            <p:nvPr/>
          </p:nvSpPr>
          <p:spPr>
            <a:xfrm>
              <a:off x="7061443" y="1257300"/>
              <a:ext cx="4911046" cy="6845469"/>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03CD765-4CBD-2EFD-FE78-757E8EA17531}"/>
                </a:ext>
              </a:extLst>
            </p:cNvPr>
            <p:cNvCxnSpPr>
              <a:cxnSpLocks/>
            </p:cNvCxnSpPr>
            <p:nvPr/>
          </p:nvCxnSpPr>
          <p:spPr>
            <a:xfrm>
              <a:off x="11889484" y="3814893"/>
              <a:ext cx="271930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24" name="TextBox 6">
            <a:extLst>
              <a:ext uri="{FF2B5EF4-FFF2-40B4-BE49-F238E27FC236}">
                <a16:creationId xmlns:a16="http://schemas.microsoft.com/office/drawing/2014/main" id="{1B9EF241-60A8-AC84-9E23-C5D7609C17AE}"/>
              </a:ext>
            </a:extLst>
          </p:cNvPr>
          <p:cNvSpPr txBox="1"/>
          <p:nvPr/>
        </p:nvSpPr>
        <p:spPr>
          <a:xfrm>
            <a:off x="448257" y="2649249"/>
            <a:ext cx="3669856" cy="2031325"/>
          </a:xfrm>
          <a:prstGeom prst="rect">
            <a:avLst/>
          </a:prstGeom>
        </p:spPr>
        <p:txBody>
          <a:bodyPr wrap="square" lIns="0" tIns="0" rIns="0" bIns="0" rtlCol="0" anchor="t">
            <a:spAutoFit/>
          </a:bodyPr>
          <a:lstStyle/>
          <a:p>
            <a:pPr algn="ctr"/>
            <a:r>
              <a:rPr lang="en-US" sz="6600" b="1" dirty="0" err="1">
                <a:solidFill>
                  <a:schemeClr val="bg1"/>
                </a:solidFill>
                <a:latin typeface="Times New Roman" panose="02020603050405020304" pitchFamily="18" charset="0"/>
                <a:cs typeface="Times New Roman" panose="02020603050405020304" pitchFamily="18" charset="0"/>
              </a:rPr>
              <a:t>Tập</a:t>
            </a:r>
            <a:r>
              <a:rPr lang="en-US" sz="6600" b="1" dirty="0">
                <a:solidFill>
                  <a:schemeClr val="bg1"/>
                </a:solidFill>
                <a:latin typeface="Times New Roman" panose="02020603050405020304" pitchFamily="18" charset="0"/>
                <a:cs typeface="Times New Roman" panose="02020603050405020304" pitchFamily="18" charset="0"/>
              </a:rPr>
              <a:t> </a:t>
            </a:r>
            <a:r>
              <a:rPr lang="en-US" sz="6600" b="1" dirty="0" err="1">
                <a:solidFill>
                  <a:schemeClr val="bg1"/>
                </a:solidFill>
                <a:latin typeface="Times New Roman" panose="02020603050405020304" pitchFamily="18" charset="0"/>
                <a:cs typeface="Times New Roman" panose="02020603050405020304" pitchFamily="18" charset="0"/>
              </a:rPr>
              <a:t>các</a:t>
            </a:r>
            <a:r>
              <a:rPr lang="en-US" sz="6600" b="1" dirty="0">
                <a:solidFill>
                  <a:schemeClr val="bg1"/>
                </a:solidFill>
                <a:latin typeface="Times New Roman" panose="02020603050405020304" pitchFamily="18" charset="0"/>
                <a:cs typeface="Times New Roman" panose="02020603050405020304" pitchFamily="18" charset="0"/>
              </a:rPr>
              <a:t> </a:t>
            </a:r>
            <a:r>
              <a:rPr lang="en-US" sz="6600" b="1" dirty="0" err="1">
                <a:solidFill>
                  <a:schemeClr val="bg1"/>
                </a:solidFill>
                <a:latin typeface="Times New Roman" panose="02020603050405020304" pitchFamily="18" charset="0"/>
                <a:cs typeface="Times New Roman" panose="02020603050405020304" pitchFamily="18" charset="0"/>
              </a:rPr>
              <a:t>hạng</a:t>
            </a:r>
            <a:r>
              <a:rPr lang="en-US" sz="6600" b="1" dirty="0">
                <a:solidFill>
                  <a:schemeClr val="bg1"/>
                </a:solidFill>
                <a:latin typeface="Times New Roman" panose="02020603050405020304" pitchFamily="18" charset="0"/>
                <a:cs typeface="Times New Roman" panose="02020603050405020304" pitchFamily="18" charset="0"/>
              </a:rPr>
              <a:t> </a:t>
            </a:r>
            <a:r>
              <a:rPr lang="en-US" sz="6600" b="1" dirty="0" err="1">
                <a:solidFill>
                  <a:schemeClr val="bg1"/>
                </a:solidFill>
                <a:latin typeface="Times New Roman" panose="02020603050405020304" pitchFamily="18" charset="0"/>
                <a:cs typeface="Times New Roman" panose="02020603050405020304" pitchFamily="18" charset="0"/>
              </a:rPr>
              <a:t>mục</a:t>
            </a: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25" name="TextBox 6">
            <a:extLst>
              <a:ext uri="{FF2B5EF4-FFF2-40B4-BE49-F238E27FC236}">
                <a16:creationId xmlns:a16="http://schemas.microsoft.com/office/drawing/2014/main" id="{5D076D2C-D959-BBBD-1BAA-483C19A34DB1}"/>
              </a:ext>
            </a:extLst>
          </p:cNvPr>
          <p:cNvSpPr txBox="1"/>
          <p:nvPr/>
        </p:nvSpPr>
        <p:spPr>
          <a:xfrm>
            <a:off x="12687300" y="5343667"/>
            <a:ext cx="5505109" cy="923330"/>
          </a:xfrm>
          <a:prstGeom prst="rect">
            <a:avLst/>
          </a:prstGeom>
        </p:spPr>
        <p:txBody>
          <a:bodyPr wrap="square" lIns="0" tIns="0" rIns="0" bIns="0" rtlCol="0" anchor="t">
            <a:spAutoFit/>
          </a:bodyPr>
          <a:lstStyle/>
          <a:p>
            <a:pPr algn="ctr"/>
            <a:r>
              <a:rPr lang="en-US" sz="6000" b="1" dirty="0" err="1">
                <a:solidFill>
                  <a:schemeClr val="bg1"/>
                </a:solidFill>
                <a:latin typeface="Times New Roman" panose="02020603050405020304" pitchFamily="18" charset="0"/>
                <a:cs typeface="Times New Roman" panose="02020603050405020304" pitchFamily="18" charset="0"/>
              </a:rPr>
              <a:t>Tập</a:t>
            </a:r>
            <a:r>
              <a:rPr lang="en-US" sz="6000" b="1" dirty="0">
                <a:solidFill>
                  <a:schemeClr val="bg1"/>
                </a:solidFill>
                <a:latin typeface="Times New Roman" panose="02020603050405020304" pitchFamily="18" charset="0"/>
                <a:cs typeface="Times New Roman" panose="02020603050405020304" pitchFamily="18" charset="0"/>
              </a:rPr>
              <a:t> k </a:t>
            </a:r>
            <a:r>
              <a:rPr lang="en-US" sz="6000" b="1" dirty="0" err="1">
                <a:solidFill>
                  <a:schemeClr val="bg1"/>
                </a:solidFill>
                <a:latin typeface="Times New Roman" panose="02020603050405020304" pitchFamily="18" charset="0"/>
                <a:cs typeface="Times New Roman" panose="02020603050405020304" pitchFamily="18" charset="0"/>
              </a:rPr>
              <a:t>hạng</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mục</a:t>
            </a:r>
            <a:endParaRPr lang="en-US" sz="6000" b="1" dirty="0">
              <a:solidFill>
                <a:schemeClr val="bg1"/>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6845500F-ABE5-91F5-6CED-6E2F43477302}"/>
              </a:ext>
            </a:extLst>
          </p:cNvPr>
          <p:cNvGrpSpPr/>
          <p:nvPr/>
        </p:nvGrpSpPr>
        <p:grpSpPr>
          <a:xfrm>
            <a:off x="6776764" y="5639004"/>
            <a:ext cx="5993837" cy="604618"/>
            <a:chOff x="7061443" y="1257300"/>
            <a:chExt cx="6672812" cy="6845469"/>
          </a:xfrm>
        </p:grpSpPr>
        <p:sp>
          <p:nvSpPr>
            <p:cNvPr id="27" name="Oval 26">
              <a:extLst>
                <a:ext uri="{FF2B5EF4-FFF2-40B4-BE49-F238E27FC236}">
                  <a16:creationId xmlns:a16="http://schemas.microsoft.com/office/drawing/2014/main" id="{73E308D8-718A-1A7A-7CC0-FA737423FD93}"/>
                </a:ext>
              </a:extLst>
            </p:cNvPr>
            <p:cNvSpPr/>
            <p:nvPr/>
          </p:nvSpPr>
          <p:spPr>
            <a:xfrm>
              <a:off x="7061443" y="1257300"/>
              <a:ext cx="4911046" cy="6845469"/>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C5D48467-D648-5F07-4BE5-8E52D0BC1EE7}"/>
                </a:ext>
              </a:extLst>
            </p:cNvPr>
            <p:cNvCxnSpPr>
              <a:cxnSpLocks/>
            </p:cNvCxnSpPr>
            <p:nvPr/>
          </p:nvCxnSpPr>
          <p:spPr>
            <a:xfrm>
              <a:off x="12010828" y="4405467"/>
              <a:ext cx="172342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
        <p:nvSpPr>
          <p:cNvPr id="7" name="Oval 6">
            <a:extLst>
              <a:ext uri="{FF2B5EF4-FFF2-40B4-BE49-F238E27FC236}">
                <a16:creationId xmlns:a16="http://schemas.microsoft.com/office/drawing/2014/main" id="{62DB1EE7-114D-3ED4-6DC8-915B9FA91F20}"/>
              </a:ext>
            </a:extLst>
          </p:cNvPr>
          <p:cNvSpPr/>
          <p:nvPr/>
        </p:nvSpPr>
        <p:spPr>
          <a:xfrm>
            <a:off x="9200025" y="1685157"/>
            <a:ext cx="923721" cy="604618"/>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TextBox 6">
            <a:extLst>
              <a:ext uri="{FF2B5EF4-FFF2-40B4-BE49-F238E27FC236}">
                <a16:creationId xmlns:a16="http://schemas.microsoft.com/office/drawing/2014/main" id="{BD9A4283-1F6C-9257-996B-CE3900026128}"/>
              </a:ext>
            </a:extLst>
          </p:cNvPr>
          <p:cNvSpPr txBox="1"/>
          <p:nvPr/>
        </p:nvSpPr>
        <p:spPr>
          <a:xfrm>
            <a:off x="13014206" y="1103197"/>
            <a:ext cx="4317119" cy="1015663"/>
          </a:xfrm>
          <a:prstGeom prst="rect">
            <a:avLst/>
          </a:prstGeom>
        </p:spPr>
        <p:txBody>
          <a:bodyPr wrap="square" lIns="0" tIns="0" rIns="0" bIns="0" rtlCol="0" anchor="t">
            <a:spAutoFit/>
          </a:bodyPr>
          <a:lstStyle/>
          <a:p>
            <a:pPr algn="ctr"/>
            <a:r>
              <a:rPr lang="en-US" sz="6600" b="1" dirty="0" err="1">
                <a:solidFill>
                  <a:schemeClr val="bg1"/>
                </a:solidFill>
                <a:latin typeface="Times New Roman" panose="02020603050405020304" pitchFamily="18" charset="0"/>
                <a:cs typeface="Times New Roman" panose="02020603050405020304" pitchFamily="18" charset="0"/>
              </a:rPr>
              <a:t>Hạng</a:t>
            </a:r>
            <a:r>
              <a:rPr lang="en-US" sz="6600" b="1" dirty="0">
                <a:solidFill>
                  <a:schemeClr val="bg1"/>
                </a:solidFill>
                <a:latin typeface="Times New Roman" panose="02020603050405020304" pitchFamily="18" charset="0"/>
                <a:cs typeface="Times New Roman" panose="02020603050405020304" pitchFamily="18" charset="0"/>
              </a:rPr>
              <a:t> </a:t>
            </a:r>
            <a:r>
              <a:rPr lang="en-US" sz="6600" b="1" dirty="0" err="1">
                <a:solidFill>
                  <a:schemeClr val="bg1"/>
                </a:solidFill>
                <a:latin typeface="Times New Roman" panose="02020603050405020304" pitchFamily="18" charset="0"/>
                <a:cs typeface="Times New Roman" panose="02020603050405020304" pitchFamily="18" charset="0"/>
              </a:rPr>
              <a:t>mục</a:t>
            </a:r>
            <a:endParaRPr lang="en-US" sz="6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5042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circle(out)">
                                      <p:cBhvr>
                                        <p:cTn id="17" dur="2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7"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C940F-11D4-6CAA-E3BB-9A849F33BA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28A0BC-B1DC-9496-5622-E711595AF89F}"/>
              </a:ext>
            </a:extLst>
          </p:cNvPr>
          <p:cNvSpPr/>
          <p:nvPr/>
        </p:nvSpPr>
        <p:spPr>
          <a:xfrm>
            <a:off x="0" y="-2415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pic>
        <p:nvPicPr>
          <p:cNvPr id="4" name="Picture 3">
            <a:extLst>
              <a:ext uri="{FF2B5EF4-FFF2-40B4-BE49-F238E27FC236}">
                <a16:creationId xmlns:a16="http://schemas.microsoft.com/office/drawing/2014/main" id="{685863DF-7955-9D33-A0DA-0EC44DC87A54}"/>
              </a:ext>
            </a:extLst>
          </p:cNvPr>
          <p:cNvPicPr>
            <a:picLocks noChangeAspect="1"/>
          </p:cNvPicPr>
          <p:nvPr/>
        </p:nvPicPr>
        <p:blipFill>
          <a:blip r:embed="rId3"/>
          <a:stretch>
            <a:fillRect/>
          </a:stretch>
        </p:blipFill>
        <p:spPr>
          <a:xfrm>
            <a:off x="237203" y="1485900"/>
            <a:ext cx="6251583" cy="6934200"/>
          </a:xfrm>
          <a:prstGeom prst="rect">
            <a:avLst/>
          </a:prstGeom>
        </p:spPr>
      </p:pic>
      <p:sp>
        <p:nvSpPr>
          <p:cNvPr id="3" name="TextBox 2">
            <a:extLst>
              <a:ext uri="{FF2B5EF4-FFF2-40B4-BE49-F238E27FC236}">
                <a16:creationId xmlns:a16="http://schemas.microsoft.com/office/drawing/2014/main" id="{26CB46E0-3A9E-E2FE-9FA9-C50004E496C8}"/>
              </a:ext>
            </a:extLst>
          </p:cNvPr>
          <p:cNvSpPr txBox="1"/>
          <p:nvPr/>
        </p:nvSpPr>
        <p:spPr>
          <a:xfrm>
            <a:off x="6725989" y="553805"/>
            <a:ext cx="11122017" cy="9697976"/>
          </a:xfrm>
          <a:prstGeom prst="rect">
            <a:avLst/>
          </a:prstGeom>
          <a:noFill/>
        </p:spPr>
        <p:txBody>
          <a:bodyPr wrap="square">
            <a:spAutoFit/>
          </a:bodyPr>
          <a:lstStyle/>
          <a:p>
            <a:pPr marL="457200" indent="-457200" algn="just">
              <a:lnSpc>
                <a:spcPct val="120000"/>
              </a:lnSpc>
              <a:buFont typeface="Wingdings" panose="05000000000000000000" pitchFamily="2" charset="2"/>
              <a:buChar char="q"/>
            </a:pPr>
            <a:r>
              <a:rPr lang="en-US" sz="3200" b="1" dirty="0" err="1">
                <a:solidFill>
                  <a:schemeClr val="bg1"/>
                </a:solidFill>
                <a:latin typeface="Times New Roman" panose="02020603050405020304" pitchFamily="18" charset="0"/>
                <a:cs typeface="Times New Roman" panose="02020603050405020304" pitchFamily="18" charset="0"/>
              </a:rPr>
              <a:t>Hạng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mục</a:t>
            </a:r>
            <a:r>
              <a:rPr lang="en-US" sz="3200" b="1" dirty="0">
                <a:solidFill>
                  <a:schemeClr val="bg1"/>
                </a:solidFill>
                <a:latin typeface="Times New Roman" panose="02020603050405020304" pitchFamily="18" charset="0"/>
                <a:cs typeface="Times New Roman" panose="02020603050405020304" pitchFamily="18" charset="0"/>
              </a:rPr>
              <a:t> (Item)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một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định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nghĩa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dùng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để</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chỉ</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một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mặt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trong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giỏ</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hay </a:t>
            </a:r>
            <a:r>
              <a:rPr lang="en-US" sz="3200" dirty="0" err="1">
                <a:solidFill>
                  <a:schemeClr val="bg1"/>
                </a:solidFill>
                <a:latin typeface="Times New Roman" panose="02020603050405020304" pitchFamily="18" charset="0"/>
                <a:cs typeface="Times New Roman" panose="02020603050405020304" pitchFamily="18" charset="0"/>
              </a:rPr>
              <a:t>một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thuộc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tính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trong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cơ</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dữ</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liệu</a:t>
            </a:r>
            <a:r>
              <a:rPr lang="en-US" sz="3200" dirty="0">
                <a:solidFill>
                  <a:schemeClr val="bg1"/>
                </a:solidFill>
                <a:latin typeface="Times New Roman" panose="02020603050405020304" pitchFamily="18" charset="0"/>
                <a:cs typeface="Times New Roman" panose="02020603050405020304" pitchFamily="18" charset="0"/>
              </a:rPr>
              <a:t>.</a:t>
            </a:r>
          </a:p>
          <a:p>
            <a:pPr marL="457200" indent="-457200" algn="just">
              <a:lnSpc>
                <a:spcPct val="120000"/>
              </a:lnSpc>
              <a:buFont typeface="Wingdings" panose="05000000000000000000" pitchFamily="2" charset="2"/>
              <a:buChar char="q"/>
            </a:pPr>
            <a:endPar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20000"/>
              </a:lnSpc>
              <a:buFont typeface="Wingdings" panose="05000000000000000000" pitchFamily="2" charset="2"/>
              <a:buChar char="q"/>
            </a:pPr>
            <a:r>
              <a:rPr lang="en-US" sz="3200" b="1" dirty="0" err="1">
                <a:solidFill>
                  <a:schemeClr val="bg1"/>
                </a:solidFill>
                <a:latin typeface="Times New Roman" panose="02020603050405020304" pitchFamily="18" charset="0"/>
                <a:cs typeface="Times New Roman" panose="02020603050405020304" pitchFamily="18" charset="0"/>
              </a:rPr>
              <a:t>Tập</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các</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hạng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mục</a:t>
            </a:r>
            <a:r>
              <a:rPr lang="en-US" sz="3200" b="1" dirty="0">
                <a:solidFill>
                  <a:schemeClr val="bg1"/>
                </a:solidFill>
                <a:latin typeface="Times New Roman" panose="02020603050405020304" pitchFamily="18" charset="0"/>
                <a:cs typeface="Times New Roman" panose="02020603050405020304" pitchFamily="18" charset="0"/>
              </a:rPr>
              <a:t> (Itemset): </a:t>
            </a:r>
            <a:r>
              <a:rPr lang="en-US" sz="3200" dirty="0" err="1">
                <a:solidFill>
                  <a:schemeClr val="bg1"/>
                </a:solidFill>
                <a:latin typeface="Times New Roman" panose="02020603050405020304" pitchFamily="18" charset="0"/>
                <a:cs typeface="Times New Roman" panose="02020603050405020304" pitchFamily="18" charset="0"/>
              </a:rPr>
              <a:t>là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tập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chỉ</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tất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mặt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có</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trong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cửa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hay </a:t>
            </a:r>
            <a:r>
              <a:rPr lang="en-US" sz="3200" dirty="0" err="1">
                <a:solidFill>
                  <a:schemeClr val="bg1"/>
                </a:solidFill>
                <a:latin typeface="Times New Roman" panose="02020603050405020304" pitchFamily="18" charset="0"/>
                <a:cs typeface="Times New Roman" panose="02020603050405020304" pitchFamily="18" charset="0"/>
              </a:rPr>
              <a:t>tập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tất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thuộc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tính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có</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trong</a:t>
            </a:r>
            <a:r>
              <a:rPr lang="en-US" sz="3200" dirty="0">
                <a:solidFill>
                  <a:schemeClr val="bg1"/>
                </a:solidFill>
                <a:latin typeface="Times New Roman" panose="02020603050405020304" pitchFamily="18" charset="0"/>
                <a:cs typeface="Times New Roman" panose="02020603050405020304" pitchFamily="18" charset="0"/>
              </a:rPr>
              <a:t> CSDL</a:t>
            </a:r>
            <a:r>
              <a:rPr lang="vi-VN"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20000"/>
              </a:lnSpc>
              <a:buFont typeface="Wingdings" panose="05000000000000000000" pitchFamily="2" charset="2"/>
              <a:buChar char="q"/>
            </a:pPr>
            <a:endPar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20000"/>
              </a:lnSpc>
              <a:buFont typeface="Wingdings" panose="05000000000000000000" pitchFamily="2" charset="2"/>
              <a:buChar char="q"/>
            </a:pPr>
            <a:r>
              <a:rPr lang="en-US" sz="3200" b="1" dirty="0" err="1">
                <a:solidFill>
                  <a:schemeClr val="bg1"/>
                </a:solidFill>
                <a:latin typeface="Times New Roman" panose="02020603050405020304" pitchFamily="18" charset="0"/>
                <a:cs typeface="Times New Roman" panose="02020603050405020304" pitchFamily="18" charset="0"/>
              </a:rPr>
              <a:t>Tập</a:t>
            </a:r>
            <a:r>
              <a:rPr lang="en-US" sz="3200" b="1" dirty="0">
                <a:solidFill>
                  <a:schemeClr val="bg1"/>
                </a:solidFill>
                <a:latin typeface="Times New Roman" panose="02020603050405020304" pitchFamily="18" charset="0"/>
                <a:cs typeface="Times New Roman" panose="02020603050405020304" pitchFamily="18" charset="0"/>
              </a:rPr>
              <a:t> k </a:t>
            </a:r>
            <a:r>
              <a:rPr lang="en-US" sz="3200" b="1" dirty="0" err="1">
                <a:solidFill>
                  <a:schemeClr val="bg1"/>
                </a:solidFill>
                <a:latin typeface="Times New Roman" panose="02020603050405020304" pitchFamily="18" charset="0"/>
                <a:cs typeface="Times New Roman" panose="02020603050405020304" pitchFamily="18" charset="0"/>
              </a:rPr>
              <a:t>hạng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mục</a:t>
            </a:r>
            <a:r>
              <a:rPr lang="en-US" sz="3200" b="1" dirty="0">
                <a:solidFill>
                  <a:schemeClr val="bg1"/>
                </a:solidFill>
                <a:latin typeface="Times New Roman" panose="02020603050405020304" pitchFamily="18" charset="0"/>
                <a:cs typeface="Times New Roman" panose="02020603050405020304" pitchFamily="18" charset="0"/>
              </a:rPr>
              <a:t> (k-itemset):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tập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nhỏ</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mặt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hàng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khách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mua</a:t>
            </a:r>
            <a:endParaRPr lang="en-US" sz="3200" dirty="0">
              <a:solidFill>
                <a:schemeClr val="bg1"/>
              </a:solidFill>
              <a:latin typeface="Times New Roman" panose="02020603050405020304" pitchFamily="18" charset="0"/>
              <a:cs typeface="Times New Roman" panose="02020603050405020304" pitchFamily="18" charset="0"/>
            </a:endParaRPr>
          </a:p>
          <a:p>
            <a:pPr marL="457200" indent="-457200" algn="just">
              <a:lnSpc>
                <a:spcPct val="120000"/>
              </a:lnSpc>
              <a:buFont typeface="Wingdings" panose="05000000000000000000" pitchFamily="2" charset="2"/>
              <a:buChar char="q"/>
            </a:pPr>
            <a:endParaRPr lang="en-US" sz="3200" dirty="0">
              <a:solidFill>
                <a:schemeClr val="bg1"/>
              </a:solidFill>
              <a:latin typeface="Times New Roman" panose="02020603050405020304" pitchFamily="18" charset="0"/>
              <a:cs typeface="Times New Roman" panose="02020603050405020304" pitchFamily="18" charset="0"/>
            </a:endParaRPr>
          </a:p>
          <a:p>
            <a:pPr marL="457200" indent="-457200" algn="just">
              <a:lnSpc>
                <a:spcPct val="120000"/>
              </a:lnSpc>
              <a:buFont typeface="Wingdings" panose="05000000000000000000" pitchFamily="2" charset="2"/>
              <a:buChar char="q"/>
            </a:pPr>
            <a:r>
              <a:rPr lang="en-US" sz="3200" b="1" dirty="0">
                <a:solidFill>
                  <a:schemeClr val="bg1"/>
                </a:solidFill>
                <a:latin typeface="Times New Roman" panose="02020603050405020304" pitchFamily="18" charset="0"/>
                <a:cs typeface="Times New Roman" panose="02020603050405020304" pitchFamily="18" charset="0"/>
              </a:rPr>
              <a:t>Giao </a:t>
            </a:r>
            <a:r>
              <a:rPr lang="en-US" sz="3200" b="1" dirty="0" err="1">
                <a:solidFill>
                  <a:schemeClr val="bg1"/>
                </a:solidFill>
                <a:latin typeface="Times New Roman" panose="02020603050405020304" pitchFamily="18" charset="0"/>
                <a:cs typeface="Times New Roman" panose="02020603050405020304" pitchFamily="18" charset="0"/>
              </a:rPr>
              <a:t>dịch</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Transation</a:t>
            </a:r>
            <a:r>
              <a:rPr lang="en-US" sz="3200" b="1" dirty="0">
                <a:solidFill>
                  <a:schemeClr val="bg1"/>
                </a:solidFill>
                <a:latin typeface="Times New Roman" panose="02020603050405020304" pitchFamily="18" charset="0"/>
                <a:cs typeface="Times New Roman" panose="02020603050405020304" pitchFamily="18" charset="0"/>
              </a:rPr>
              <a: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tập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hạng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mục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mua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trong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một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giỏ</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giao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dịch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đó</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khi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lưu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trong</a:t>
            </a:r>
            <a:r>
              <a:rPr lang="en-US" sz="3200" dirty="0">
                <a:solidFill>
                  <a:schemeClr val="bg1"/>
                </a:solidFill>
                <a:latin typeface="Times New Roman" panose="02020603050405020304" pitchFamily="18" charset="0"/>
                <a:cs typeface="Times New Roman" panose="02020603050405020304" pitchFamily="18" charset="0"/>
              </a:rPr>
              <a:t> CSDL </a:t>
            </a:r>
            <a:r>
              <a:rPr lang="en-US" sz="3200" dirty="0" err="1">
                <a:solidFill>
                  <a:schemeClr val="bg1"/>
                </a:solidFill>
                <a:latin typeface="Times New Roman" panose="02020603050405020304" pitchFamily="18" charset="0"/>
                <a:cs typeface="Times New Roman" panose="02020603050405020304" pitchFamily="18" charset="0"/>
              </a:rPr>
              <a:t>sẽ</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có</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một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giao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dịch</a:t>
            </a:r>
            <a:r>
              <a:rPr lang="en-US" sz="3200" dirty="0">
                <a:solidFill>
                  <a:schemeClr val="bg1"/>
                </a:solidFill>
                <a:latin typeface="Times New Roman" panose="02020603050405020304" pitchFamily="18" charset="0"/>
                <a:cs typeface="Times New Roman" panose="02020603050405020304" pitchFamily="18" charset="0"/>
              </a:rPr>
              <a:t> TID</a:t>
            </a:r>
          </a:p>
          <a:p>
            <a:pPr marL="457200" indent="-457200" algn="just">
              <a:lnSpc>
                <a:spcPct val="120000"/>
              </a:lnSpc>
              <a:buFont typeface="Wingdings" panose="05000000000000000000" pitchFamily="2" charset="2"/>
              <a:buChar char="q"/>
            </a:pPr>
            <a:endParaRPr lang="en-US" sz="3200" dirty="0">
              <a:solidFill>
                <a:schemeClr val="bg1"/>
              </a:solidFill>
              <a:latin typeface="Times New Roman" panose="02020603050405020304" pitchFamily="18" charset="0"/>
              <a:cs typeface="Times New Roman" panose="02020603050405020304" pitchFamily="18" charset="0"/>
            </a:endParaRPr>
          </a:p>
          <a:p>
            <a:pPr marL="457200" indent="-457200" algn="just">
              <a:lnSpc>
                <a:spcPct val="120000"/>
              </a:lnSpc>
              <a:buFont typeface="Wingdings" panose="05000000000000000000" pitchFamily="2" charset="2"/>
              <a:buChar char="q"/>
            </a:pPr>
            <a:r>
              <a:rPr lang="en-US" sz="3200" b="1" dirty="0">
                <a:solidFill>
                  <a:schemeClr val="bg1"/>
                </a:solidFill>
                <a:latin typeface="Times New Roman" panose="02020603050405020304" pitchFamily="18" charset="0"/>
                <a:cs typeface="Times New Roman" panose="02020603050405020304" pitchFamily="18" charset="0"/>
              </a:rPr>
              <a:t>CSDL </a:t>
            </a:r>
            <a:r>
              <a:rPr lang="en-US" sz="3200" b="1" dirty="0" err="1">
                <a:solidFill>
                  <a:schemeClr val="bg1"/>
                </a:solidFill>
                <a:latin typeface="Times New Roman" panose="02020603050405020304" pitchFamily="18" charset="0"/>
                <a:cs typeface="Times New Roman" panose="02020603050405020304" pitchFamily="18" charset="0"/>
              </a:rPr>
              <a:t>giao</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dịch</a:t>
            </a:r>
            <a:r>
              <a:rPr lang="en-US" sz="3200" dirty="0">
                <a:solidFill>
                  <a:schemeClr val="bg1"/>
                </a:solidFill>
                <a:latin typeface="Times New Roman" panose="02020603050405020304" pitchFamily="18" charset="0"/>
                <a:cs typeface="Times New Roman" panose="02020603050405020304" pitchFamily="18" charset="0"/>
              </a:rPr>
              <a:t> hay </a:t>
            </a:r>
            <a:r>
              <a:rPr lang="en-US" sz="3200" b="1" dirty="0" err="1">
                <a:solidFill>
                  <a:schemeClr val="bg1"/>
                </a:solidFill>
                <a:latin typeface="Times New Roman" panose="02020603050405020304" pitchFamily="18" charset="0"/>
                <a:cs typeface="Times New Roman" panose="02020603050405020304" pitchFamily="18" charset="0"/>
              </a:rPr>
              <a:t>tập</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chứa</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các</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giao</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dịch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dữ</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liệu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chứa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giao</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dịch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gồm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có</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nhiều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bản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ghi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dữ</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liệu</a:t>
            </a:r>
            <a:r>
              <a:rPr lang="vi-VN"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20000"/>
              </a:lnSpc>
              <a:buFont typeface="Wingdings" panose="05000000000000000000" pitchFamily="2" charset="2"/>
              <a:buChar char="q"/>
            </a:pPr>
            <a:endParaRPr lang="en-US" sz="4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9049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6205D-560A-FAA3-AB84-D616C5EE0E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9C6AC2-2154-B12F-D248-F4E0178229E2}"/>
              </a:ext>
            </a:extLst>
          </p:cNvPr>
          <p:cNvSpPr/>
          <p:nvPr/>
        </p:nvSpPr>
        <p:spPr>
          <a:xfrm>
            <a:off x="0" y="-2415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pic>
        <p:nvPicPr>
          <p:cNvPr id="4" name="Picture 3">
            <a:extLst>
              <a:ext uri="{FF2B5EF4-FFF2-40B4-BE49-F238E27FC236}">
                <a16:creationId xmlns:a16="http://schemas.microsoft.com/office/drawing/2014/main" id="{0E76FBF5-3D1E-D4CD-DBE7-0AF84D1CFFFF}"/>
              </a:ext>
            </a:extLst>
          </p:cNvPr>
          <p:cNvPicPr>
            <a:picLocks noChangeAspect="1"/>
          </p:cNvPicPr>
          <p:nvPr/>
        </p:nvPicPr>
        <p:blipFill>
          <a:blip r:embed="rId3"/>
          <a:stretch>
            <a:fillRect/>
          </a:stretch>
        </p:blipFill>
        <p:spPr>
          <a:xfrm>
            <a:off x="457200" y="419100"/>
            <a:ext cx="6251583" cy="6934200"/>
          </a:xfrm>
          <a:prstGeom prst="rect">
            <a:avLst/>
          </a:prstGeom>
        </p:spPr>
      </p:pic>
      <p:sp>
        <p:nvSpPr>
          <p:cNvPr id="6" name="TextBox 5">
            <a:extLst>
              <a:ext uri="{FF2B5EF4-FFF2-40B4-BE49-F238E27FC236}">
                <a16:creationId xmlns:a16="http://schemas.microsoft.com/office/drawing/2014/main" id="{562C2C33-869D-AE14-4842-C9CD2533C962}"/>
              </a:ext>
            </a:extLst>
          </p:cNvPr>
          <p:cNvSpPr txBox="1"/>
          <p:nvPr/>
        </p:nvSpPr>
        <p:spPr>
          <a:xfrm>
            <a:off x="2209800" y="7962900"/>
            <a:ext cx="13868400" cy="1363900"/>
          </a:xfrm>
          <a:prstGeom prst="rect">
            <a:avLst/>
          </a:prstGeom>
          <a:noFill/>
        </p:spPr>
        <p:txBody>
          <a:bodyPr wrap="square">
            <a:spAutoFit/>
          </a:bodyPr>
          <a:lstStyle/>
          <a:p>
            <a:pPr marL="0" marR="0" indent="742950" algn="just">
              <a:lnSpc>
                <a:spcPct val="120000"/>
              </a:lnSpc>
            </a:pPr>
            <a:r>
              <a:rPr lang="en-US" sz="3600" dirty="0">
                <a:solidFill>
                  <a:schemeClr val="bg1"/>
                </a:solidFill>
                <a:effectLst/>
                <a:latin typeface="Times New Roman" panose="02020603050405020304" pitchFamily="18" charset="0"/>
                <a:ea typeface="Calibri" panose="020F0502020204030204" pitchFamily="34" charset="0"/>
              </a:rPr>
              <a:t>Trong </a:t>
            </a:r>
            <a:r>
              <a:rPr lang="en-US" sz="3600" dirty="0" err="1">
                <a:solidFill>
                  <a:schemeClr val="bg1"/>
                </a:solidFill>
                <a:effectLst/>
                <a:latin typeface="Times New Roman" panose="02020603050405020304" pitchFamily="18" charset="0"/>
                <a:ea typeface="Calibri" panose="020F0502020204030204" pitchFamily="34" charset="0"/>
              </a:rPr>
              <a:t>quá</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trình</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phân</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tích</a:t>
            </a:r>
            <a:r>
              <a:rPr lang="en-US" sz="3600" dirty="0">
                <a:solidFill>
                  <a:schemeClr val="bg1"/>
                </a:solidFill>
                <a:effectLst/>
                <a:latin typeface="Times New Roman" panose="02020603050405020304" pitchFamily="18" charset="0"/>
                <a:ea typeface="Calibri" panose="020F0502020204030204" pitchFamily="34" charset="0"/>
              </a:rPr>
              <a:t> CSDL, CSDL </a:t>
            </a:r>
            <a:r>
              <a:rPr lang="en-US" sz="3600" dirty="0" err="1">
                <a:solidFill>
                  <a:schemeClr val="bg1"/>
                </a:solidFill>
                <a:effectLst/>
                <a:latin typeface="Times New Roman" panose="02020603050405020304" pitchFamily="18" charset="0"/>
                <a:ea typeface="Calibri" panose="020F0502020204030204" pitchFamily="34" charset="0"/>
              </a:rPr>
              <a:t>giao</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dịch</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sẽ</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được</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biến</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đổi</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về</a:t>
            </a:r>
            <a:r>
              <a:rPr lang="en-US" sz="3600"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dạng</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nhị</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phân</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để</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dễ</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dàng</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quan</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sát</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xem</a:t>
            </a:r>
            <a:r>
              <a:rPr lang="en-US" sz="3600" dirty="0">
                <a:solidFill>
                  <a:schemeClr val="bg1"/>
                </a:solidFill>
                <a:effectLst/>
                <a:latin typeface="Times New Roman" panose="02020603050405020304" pitchFamily="18" charset="0"/>
                <a:ea typeface="Calibri" panose="020F0502020204030204" pitchFamily="34" charset="0"/>
              </a:rPr>
              <a:t> </a:t>
            </a:r>
            <a:r>
              <a:rPr lang="en-US" sz="3600" dirty="0" err="1">
                <a:solidFill>
                  <a:schemeClr val="bg1"/>
                </a:solidFill>
                <a:effectLst/>
                <a:latin typeface="Times New Roman" panose="02020603050405020304" pitchFamily="18" charset="0"/>
                <a:ea typeface="Calibri" panose="020F0502020204030204" pitchFamily="34" charset="0"/>
              </a:rPr>
              <a:t>xét</a:t>
            </a:r>
            <a:r>
              <a:rPr lang="en-US" sz="3600" dirty="0">
                <a:solidFill>
                  <a:schemeClr val="bg1"/>
                </a:solidFill>
                <a:effectLst/>
                <a:latin typeface="Times New Roman" panose="02020603050405020304" pitchFamily="18" charset="0"/>
                <a:ea typeface="Calibri" panose="020F0502020204030204" pitchFamily="34" charset="0"/>
              </a:rPr>
              <a:t>.</a:t>
            </a:r>
          </a:p>
        </p:txBody>
      </p:sp>
      <p:pic>
        <p:nvPicPr>
          <p:cNvPr id="7" name="Picture 6">
            <a:extLst>
              <a:ext uri="{FF2B5EF4-FFF2-40B4-BE49-F238E27FC236}">
                <a16:creationId xmlns:a16="http://schemas.microsoft.com/office/drawing/2014/main" id="{B48E1037-5FC4-A608-82B9-9C5AC0FCB775}"/>
              </a:ext>
            </a:extLst>
          </p:cNvPr>
          <p:cNvPicPr>
            <a:picLocks noChangeAspect="1"/>
          </p:cNvPicPr>
          <p:nvPr/>
        </p:nvPicPr>
        <p:blipFill>
          <a:blip r:embed="rId4"/>
          <a:stretch>
            <a:fillRect/>
          </a:stretch>
        </p:blipFill>
        <p:spPr>
          <a:xfrm>
            <a:off x="8610600" y="1257982"/>
            <a:ext cx="9404642" cy="5683852"/>
          </a:xfrm>
          <a:prstGeom prst="rect">
            <a:avLst/>
          </a:prstGeom>
        </p:spPr>
      </p:pic>
      <p:sp>
        <p:nvSpPr>
          <p:cNvPr id="8" name="Arrow: Right 7">
            <a:extLst>
              <a:ext uri="{FF2B5EF4-FFF2-40B4-BE49-F238E27FC236}">
                <a16:creationId xmlns:a16="http://schemas.microsoft.com/office/drawing/2014/main" id="{664A57AE-2372-F89A-C7C4-F98515763622}"/>
              </a:ext>
            </a:extLst>
          </p:cNvPr>
          <p:cNvSpPr/>
          <p:nvPr/>
        </p:nvSpPr>
        <p:spPr>
          <a:xfrm>
            <a:off x="7010400" y="3771900"/>
            <a:ext cx="1371600" cy="9144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9203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93428-4D69-7733-C788-9148B106CC3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232057-DB17-C69F-A4B1-189A70A4E73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TextBox 6">
            <a:extLst>
              <a:ext uri="{FF2B5EF4-FFF2-40B4-BE49-F238E27FC236}">
                <a16:creationId xmlns:a16="http://schemas.microsoft.com/office/drawing/2014/main" id="{25186A36-CEA4-6D97-06B8-988CF0EE4422}"/>
              </a:ext>
            </a:extLst>
          </p:cNvPr>
          <p:cNvSpPr txBox="1"/>
          <p:nvPr/>
        </p:nvSpPr>
        <p:spPr>
          <a:xfrm>
            <a:off x="1225484" y="531922"/>
            <a:ext cx="15846863" cy="1107996"/>
          </a:xfrm>
          <a:prstGeom prst="rect">
            <a:avLst/>
          </a:prstGeom>
        </p:spPr>
        <p:txBody>
          <a:bodyPr wrap="square" lIns="0" tIns="0" rIns="0" bIns="0" rtlCol="0" anchor="t">
            <a:spAutoFit/>
          </a:bodyPr>
          <a:lstStyle/>
          <a:p>
            <a:pPr algn="ctr"/>
            <a:r>
              <a:rPr lang="en-US" sz="7200" b="1" dirty="0">
                <a:solidFill>
                  <a:schemeClr val="bg1"/>
                </a:solidFill>
                <a:latin typeface="Times New Roman" panose="02020603050405020304" pitchFamily="18" charset="0"/>
                <a:cs typeface="Times New Roman" panose="02020603050405020304" pitchFamily="18" charset="0"/>
              </a:rPr>
              <a:t>ĐỘ HỖ TRỢ (Support)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54FF4AB-06DA-51D3-9483-39D7943C489A}"/>
                  </a:ext>
                </a:extLst>
              </p:cNvPr>
              <p:cNvSpPr txBox="1"/>
              <p:nvPr/>
            </p:nvSpPr>
            <p:spPr>
              <a:xfrm>
                <a:off x="1066798" y="2132272"/>
                <a:ext cx="15846863" cy="2184381"/>
              </a:xfrm>
              <a:prstGeom prst="rect">
                <a:avLst/>
              </a:prstGeom>
              <a:noFill/>
            </p:spPr>
            <p:txBody>
              <a:bodyPr wrap="square">
                <a:spAutoFit/>
              </a:bodyPr>
              <a:lstStyle/>
              <a:p>
                <a:pPr marL="342900" marR="0" lvl="0" indent="-342900" algn="just">
                  <a:lnSpc>
                    <a:spcPct val="120000"/>
                  </a:lnSpc>
                  <a:buFont typeface="Symbol" panose="05050102010706020507" pitchFamily="18" charset="2"/>
                  <a:buChar char=""/>
                </a:pPr>
                <a:r>
                  <a:rPr lang="en-US" sz="32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(Support)</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hạng</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X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CSDL D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tỷ</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lệ</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chứa</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X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3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a:t>
                </a:r>
                <a:endPar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742950" algn="ctr">
                  <a:lnSpc>
                    <a:spcPct val="120000"/>
                  </a:lnSpc>
                </a:pPr>
                <a:r>
                  <a:rPr lang="en-US" sz="54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Supp(X) = count(X) / </a:t>
                </a:r>
                <a14:m>
                  <m:oMath xmlns:m="http://schemas.openxmlformats.org/officeDocument/2006/math">
                    <m:d>
                      <m:dPr>
                        <m:begChr m:val="|"/>
                        <m:endChr m:val="|"/>
                        <m:ctrlPr>
                          <a:rPr lang="en-US" sz="5400" b="1" i="1">
                            <a:solidFill>
                              <a:schemeClr val="bg1"/>
                            </a:solidFill>
                            <a:effectLst/>
                            <a:latin typeface="Cambria Math" panose="02040503050406030204" pitchFamily="18" charset="0"/>
                            <a:ea typeface="Times New Roman" panose="02020603050405020304" pitchFamily="18" charset="0"/>
                          </a:rPr>
                        </m:ctrlPr>
                      </m:dPr>
                      <m:e>
                        <m:r>
                          <a:rPr lang="vi-VN" sz="5400" b="1" i="1">
                            <a:solidFill>
                              <a:schemeClr val="bg1"/>
                            </a:solidFill>
                            <a:effectLst/>
                            <a:latin typeface="Cambria Math" panose="02040503050406030204" pitchFamily="18" charset="0"/>
                            <a:ea typeface="Times New Roman" panose="02020603050405020304" pitchFamily="18" charset="0"/>
                          </a:rPr>
                          <m:t>𝑫</m:t>
                        </m:r>
                      </m:e>
                    </m:d>
                  </m:oMath>
                </a14:m>
                <a:endParaRPr lang="en-US" sz="5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D54FF4AB-06DA-51D3-9483-39D7943C489A}"/>
                  </a:ext>
                </a:extLst>
              </p:cNvPr>
              <p:cNvSpPr txBox="1">
                <a:spLocks noRot="1" noChangeAspect="1" noMove="1" noResize="1" noEditPoints="1" noAdjustHandles="1" noChangeArrowheads="1" noChangeShapeType="1" noTextEdit="1"/>
              </p:cNvSpPr>
              <p:nvPr/>
            </p:nvSpPr>
            <p:spPr>
              <a:xfrm>
                <a:off x="1066798" y="2132272"/>
                <a:ext cx="15846863" cy="2184381"/>
              </a:xfrm>
              <a:prstGeom prst="rect">
                <a:avLst/>
              </a:prstGeom>
              <a:blipFill>
                <a:blip r:embed="rId3"/>
                <a:stretch>
                  <a:fillRect l="-1000" t="-2514" r="-962" b="-16201"/>
                </a:stretch>
              </a:blipFill>
            </p:spPr>
            <p:txBody>
              <a:bodyPr/>
              <a:lstStyle/>
              <a:p>
                <a:r>
                  <a:rPr lang="en-US">
                    <a:noFill/>
                  </a:rPr>
                  <a:t> </a:t>
                </a:r>
              </a:p>
            </p:txBody>
          </p:sp>
        </mc:Fallback>
      </mc:AlternateContent>
      <p:sp>
        <p:nvSpPr>
          <p:cNvPr id="6" name="TextBox 6">
            <a:extLst>
              <a:ext uri="{FF2B5EF4-FFF2-40B4-BE49-F238E27FC236}">
                <a16:creationId xmlns:a16="http://schemas.microsoft.com/office/drawing/2014/main" id="{AA4A4705-6B81-8F37-86DD-4FB18AE59D80}"/>
              </a:ext>
            </a:extLst>
          </p:cNvPr>
          <p:cNvSpPr txBox="1"/>
          <p:nvPr/>
        </p:nvSpPr>
        <p:spPr>
          <a:xfrm>
            <a:off x="1220568" y="5345331"/>
            <a:ext cx="15846863" cy="1015663"/>
          </a:xfrm>
          <a:prstGeom prst="rect">
            <a:avLst/>
          </a:prstGeom>
        </p:spPr>
        <p:txBody>
          <a:bodyPr wrap="square" lIns="0" tIns="0" rIns="0" bIns="0" rtlCol="0" anchor="t">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TẬP PHỔ BIẾN (Frequent </a:t>
            </a:r>
            <a:r>
              <a:rPr lang="en-US" sz="6600" b="1" dirty="0" err="1">
                <a:solidFill>
                  <a:schemeClr val="bg1"/>
                </a:solidFill>
                <a:latin typeface="Times New Roman" panose="02020603050405020304" pitchFamily="18" charset="0"/>
                <a:cs typeface="Times New Roman" panose="02020603050405020304" pitchFamily="18" charset="0"/>
              </a:rPr>
              <a:t>Itemsets</a:t>
            </a:r>
            <a:r>
              <a:rPr lang="en-US" sz="6600" b="1" dirty="0">
                <a:solidFill>
                  <a:schemeClr val="bg1"/>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E3E6E39C-B1C8-2CD5-F7F3-7FA83345B9C8}"/>
              </a:ext>
            </a:extLst>
          </p:cNvPr>
          <p:cNvSpPr txBox="1"/>
          <p:nvPr/>
        </p:nvSpPr>
        <p:spPr>
          <a:xfrm>
            <a:off x="1066798" y="6813681"/>
            <a:ext cx="16151661" cy="3257174"/>
          </a:xfrm>
          <a:prstGeom prst="rect">
            <a:avLst/>
          </a:prstGeom>
          <a:noFill/>
        </p:spPr>
        <p:txBody>
          <a:bodyPr wrap="square">
            <a:spAutoFit/>
          </a:bodyPr>
          <a:lstStyle/>
          <a:p>
            <a:pPr marL="342900" indent="-342900" algn="just">
              <a:lnSpc>
                <a:spcPct val="120000"/>
              </a:lnSpc>
              <a:buFont typeface="Symbol" panose="05050102010706020507" pitchFamily="18" charset="2"/>
              <a:buChar char=""/>
            </a:pPr>
            <a:r>
              <a:rPr lang="en-US" sz="3000" b="1" dirty="0" err="1">
                <a:solidFill>
                  <a:schemeClr val="bg1"/>
                </a:solidFill>
                <a:latin typeface="Times New Roman" panose="02020603050405020304" pitchFamily="18" charset="0"/>
                <a:cs typeface="Times New Roman" panose="02020603050405020304" pitchFamily="18" charset="0"/>
              </a:rPr>
              <a:t>Tập</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các</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hạng</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mục</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phổ</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biến</a:t>
            </a:r>
            <a:r>
              <a:rPr lang="en-US" sz="3000" b="1" dirty="0">
                <a:solidFill>
                  <a:schemeClr val="bg1"/>
                </a:solidFill>
                <a:latin typeface="Times New Roman" panose="02020603050405020304" pitchFamily="18" charset="0"/>
                <a:cs typeface="Times New Roman" panose="02020603050405020304" pitchFamily="18" charset="0"/>
              </a:rPr>
              <a:t> S hay </a:t>
            </a:r>
            <a:r>
              <a:rPr lang="en-US" sz="3000" b="1" dirty="0" err="1">
                <a:solidFill>
                  <a:schemeClr val="bg1"/>
                </a:solidFill>
                <a:latin typeface="Times New Roman" panose="02020603050405020304" pitchFamily="18" charset="0"/>
                <a:cs typeface="Times New Roman" panose="02020603050405020304" pitchFamily="18" charset="0"/>
              </a:rPr>
              <a:t>Tập</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phổ</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biến</a:t>
            </a:r>
            <a:r>
              <a:rPr lang="en-US" sz="3000" b="1" dirty="0">
                <a:solidFill>
                  <a:schemeClr val="bg1"/>
                </a:solidFill>
                <a:latin typeface="Times New Roman" panose="02020603050405020304" pitchFamily="18" charset="0"/>
                <a:cs typeface="Times New Roman" panose="02020603050405020304" pitchFamily="18" charset="0"/>
              </a:rPr>
              <a:t> (Frequent </a:t>
            </a:r>
            <a:r>
              <a:rPr lang="en-US" sz="3000" b="1" dirty="0" err="1">
                <a:solidFill>
                  <a:schemeClr val="bg1"/>
                </a:solidFill>
                <a:latin typeface="Times New Roman" panose="02020603050405020304" pitchFamily="18" charset="0"/>
                <a:cs typeface="Times New Roman" panose="02020603050405020304" pitchFamily="18" charset="0"/>
              </a:rPr>
              <a:t>Itemsets</a:t>
            </a:r>
            <a:r>
              <a:rPr lang="en-US" sz="3000" b="1"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là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tập</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các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hạng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mục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có</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độ</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hỗ</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trợ</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thỏa</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mãn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độ</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hỗ</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trợ</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tối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thiểu</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minsupp</a:t>
            </a:r>
            <a:r>
              <a:rPr lang="en-US" sz="3000" dirty="0">
                <a:solidFill>
                  <a:schemeClr val="bg1"/>
                </a:solidFill>
                <a:latin typeface="Times New Roman" panose="02020603050405020304" pitchFamily="18" charset="0"/>
                <a:cs typeface="Times New Roman" panose="02020603050405020304" pitchFamily="18" charset="0"/>
              </a:rPr>
              <a:t> (do </a:t>
            </a:r>
            <a:r>
              <a:rPr lang="en-US" sz="3000" dirty="0" err="1">
                <a:solidFill>
                  <a:schemeClr val="bg1"/>
                </a:solidFill>
                <a:latin typeface="Times New Roman" panose="02020603050405020304" pitchFamily="18" charset="0"/>
                <a:cs typeface="Times New Roman" panose="02020603050405020304" pitchFamily="18" charset="0"/>
              </a:rPr>
              <a:t>người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dùng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xác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định</a:t>
            </a:r>
            <a:r>
              <a:rPr lang="en-US" sz="3000" dirty="0">
                <a:solidFill>
                  <a:schemeClr val="bg1"/>
                </a:solidFill>
                <a:latin typeface="Times New Roman" panose="02020603050405020304" pitchFamily="18" charset="0"/>
                <a:cs typeface="Times New Roman" panose="02020603050405020304" pitchFamily="18" charset="0"/>
              </a:rPr>
              <a:t>).</a:t>
            </a:r>
          </a:p>
          <a:p>
            <a:pPr marL="342900" indent="-342900" algn="just">
              <a:lnSpc>
                <a:spcPct val="120000"/>
              </a:lnSpc>
              <a:buFont typeface="Symbol" panose="05050102010706020507" pitchFamily="18" charset="2"/>
              <a:buChar char=""/>
            </a:pPr>
            <a:endParaRPr lang="en-US" sz="3000" dirty="0">
              <a:solidFill>
                <a:schemeClr val="bg1"/>
              </a:solidFill>
              <a:latin typeface="Times New Roman" panose="02020603050405020304" pitchFamily="18" charset="0"/>
              <a:cs typeface="Times New Roman" panose="02020603050405020304" pitchFamily="18" charset="0"/>
            </a:endParaRPr>
          </a:p>
          <a:p>
            <a:pPr algn="ctr">
              <a:lnSpc>
                <a:spcPct val="120000"/>
              </a:lnSpc>
            </a:pPr>
            <a:r>
              <a:rPr lang="en-US" sz="5400" b="1" dirty="0" err="1">
                <a:solidFill>
                  <a:schemeClr val="bg1"/>
                </a:solidFill>
                <a:latin typeface="Times New Roman" panose="02020603050405020304" pitchFamily="18" charset="0"/>
                <a:cs typeface="Times New Roman" panose="02020603050405020304" pitchFamily="18" charset="0"/>
              </a:rPr>
              <a:t>Nếu</a:t>
            </a:r>
            <a:r>
              <a:rPr lang="en-US" sz="5400" b="1" dirty="0">
                <a:solidFill>
                  <a:schemeClr val="bg1"/>
                </a:solidFill>
                <a:latin typeface="Times New Roman" panose="02020603050405020304" pitchFamily="18" charset="0"/>
                <a:cs typeface="Times New Roman" panose="02020603050405020304" pitchFamily="18" charset="0"/>
              </a:rPr>
              <a:t> supp(S) &gt;= </a:t>
            </a:r>
            <a:r>
              <a:rPr lang="en-US" sz="5400" b="1" dirty="0" err="1">
                <a:solidFill>
                  <a:schemeClr val="bg1"/>
                </a:solidFill>
                <a:latin typeface="Times New Roman" panose="02020603050405020304" pitchFamily="18" charset="0"/>
                <a:cs typeface="Times New Roman" panose="02020603050405020304" pitchFamily="18" charset="0"/>
              </a:rPr>
              <a:t>minsupp</a:t>
            </a:r>
            <a:r>
              <a:rPr lang="en-US" sz="5400" b="1" dirty="0">
                <a:solidFill>
                  <a:schemeClr val="bg1"/>
                </a:solidFill>
                <a:latin typeface="Times New Roman" panose="02020603050405020304" pitchFamily="18" charset="0"/>
                <a:cs typeface="Times New Roman" panose="02020603050405020304" pitchFamily="18" charset="0"/>
              </a:rPr>
              <a:t> </a:t>
            </a:r>
            <a:r>
              <a:rPr lang="en-US" sz="5400" b="1" dirty="0" err="1">
                <a:solidFill>
                  <a:schemeClr val="bg1"/>
                </a:solidFill>
                <a:latin typeface="Times New Roman" panose="02020603050405020304" pitchFamily="18" charset="0"/>
                <a:cs typeface="Times New Roman" panose="02020603050405020304" pitchFamily="18" charset="0"/>
              </a:rPr>
              <a:t>thì</a:t>
            </a:r>
            <a:r>
              <a:rPr lang="en-US" sz="5400" b="1" dirty="0">
                <a:solidFill>
                  <a:schemeClr val="bg1"/>
                </a:solidFill>
                <a:latin typeface="Times New Roman" panose="02020603050405020304" pitchFamily="18" charset="0"/>
                <a:cs typeface="Times New Roman" panose="02020603050405020304" pitchFamily="18" charset="0"/>
              </a:rPr>
              <a:t> S </a:t>
            </a:r>
            <a:r>
              <a:rPr lang="en-US" sz="5400" b="1" dirty="0" err="1">
                <a:solidFill>
                  <a:schemeClr val="bg1"/>
                </a:solidFill>
                <a:latin typeface="Times New Roman" panose="02020603050405020304" pitchFamily="18" charset="0"/>
                <a:cs typeface="Times New Roman" panose="02020603050405020304" pitchFamily="18" charset="0"/>
              </a:rPr>
              <a:t>là</a:t>
            </a:r>
            <a:r>
              <a:rPr lang="en-US" sz="5400" b="1" dirty="0">
                <a:solidFill>
                  <a:schemeClr val="bg1"/>
                </a:solidFill>
                <a:latin typeface="Times New Roman" panose="02020603050405020304" pitchFamily="18" charset="0"/>
                <a:cs typeface="Times New Roman" panose="02020603050405020304" pitchFamily="18" charset="0"/>
              </a:rPr>
              <a:t> </a:t>
            </a:r>
            <a:r>
              <a:rPr lang="en-US" sz="5400" b="1" dirty="0" err="1">
                <a:solidFill>
                  <a:schemeClr val="bg1"/>
                </a:solidFill>
                <a:latin typeface="Times New Roman" panose="02020603050405020304" pitchFamily="18" charset="0"/>
                <a:cs typeface="Times New Roman" panose="02020603050405020304" pitchFamily="18" charset="0"/>
              </a:rPr>
              <a:t>tập</a:t>
            </a:r>
            <a:r>
              <a:rPr lang="en-US" sz="5400" b="1" dirty="0">
                <a:solidFill>
                  <a:schemeClr val="bg1"/>
                </a:solidFill>
                <a:latin typeface="Times New Roman" panose="02020603050405020304" pitchFamily="18" charset="0"/>
                <a:cs typeface="Times New Roman" panose="02020603050405020304" pitchFamily="18" charset="0"/>
              </a:rPr>
              <a:t> </a:t>
            </a:r>
            <a:r>
              <a:rPr lang="en-US" sz="5400" b="1" dirty="0" err="1">
                <a:solidFill>
                  <a:schemeClr val="bg1"/>
                </a:solidFill>
                <a:latin typeface="Times New Roman" panose="02020603050405020304" pitchFamily="18" charset="0"/>
                <a:cs typeface="Times New Roman" panose="02020603050405020304" pitchFamily="18" charset="0"/>
              </a:rPr>
              <a:t>phổ</a:t>
            </a:r>
            <a:r>
              <a:rPr lang="en-US" sz="5400" b="1" dirty="0">
                <a:solidFill>
                  <a:schemeClr val="bg1"/>
                </a:solidFill>
                <a:latin typeface="Times New Roman" panose="02020603050405020304" pitchFamily="18" charset="0"/>
                <a:cs typeface="Times New Roman" panose="02020603050405020304" pitchFamily="18" charset="0"/>
              </a:rPr>
              <a:t> </a:t>
            </a:r>
            <a:r>
              <a:rPr lang="en-US" sz="5400" b="1" dirty="0" err="1">
                <a:solidFill>
                  <a:schemeClr val="bg1"/>
                </a:solidFill>
                <a:latin typeface="Times New Roman" panose="02020603050405020304" pitchFamily="18" charset="0"/>
                <a:cs typeface="Times New Roman" panose="02020603050405020304" pitchFamily="18" charset="0"/>
              </a:rPr>
              <a:t>biến</a:t>
            </a:r>
            <a:endParaRPr lang="en-US" sz="5400" b="1" dirty="0">
              <a:solidFill>
                <a:schemeClr val="bg1"/>
              </a:solidFill>
              <a:latin typeface="Times New Roman" panose="02020603050405020304" pitchFamily="18" charset="0"/>
              <a:cs typeface="Times New Roman" panose="02020603050405020304" pitchFamily="18" charset="0"/>
            </a:endParaRPr>
          </a:p>
          <a:p>
            <a:pPr marL="342900" indent="-342900" algn="just">
              <a:lnSpc>
                <a:spcPct val="120000"/>
              </a:lnSpc>
              <a:buFont typeface="Symbol" panose="05050102010706020507" pitchFamily="18" charset="2"/>
              <a:buChar char=""/>
            </a:pP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2002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8BDD7-EDB3-F033-F20A-805F99B746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EB2775-4BC5-5FFC-59AF-5C510C939037}"/>
              </a:ext>
            </a:extLst>
          </p:cNvPr>
          <p:cNvSpPr/>
          <p:nvPr/>
        </p:nvSpPr>
        <p:spPr>
          <a:xfrm>
            <a:off x="0" y="-2415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8" name="Arrow: Right 7">
            <a:extLst>
              <a:ext uri="{FF2B5EF4-FFF2-40B4-BE49-F238E27FC236}">
                <a16:creationId xmlns:a16="http://schemas.microsoft.com/office/drawing/2014/main" id="{CE17A8CD-FD09-CCDE-96E3-D2BD286FC271}"/>
              </a:ext>
            </a:extLst>
          </p:cNvPr>
          <p:cNvSpPr/>
          <p:nvPr/>
        </p:nvSpPr>
        <p:spPr>
          <a:xfrm>
            <a:off x="4800600" y="7197442"/>
            <a:ext cx="2658615" cy="9144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5D18D23F-1DC7-B3CE-0455-0A1A70B045F0}"/>
              </a:ext>
            </a:extLst>
          </p:cNvPr>
          <p:cNvPicPr>
            <a:picLocks noChangeAspect="1"/>
          </p:cNvPicPr>
          <p:nvPr/>
        </p:nvPicPr>
        <p:blipFill>
          <a:blip r:embed="rId3"/>
          <a:stretch>
            <a:fillRect/>
          </a:stretch>
        </p:blipFill>
        <p:spPr>
          <a:xfrm>
            <a:off x="609600" y="303724"/>
            <a:ext cx="9906000" cy="4845728"/>
          </a:xfrm>
          <a:prstGeom prst="rect">
            <a:avLst/>
          </a:prstGeom>
        </p:spPr>
      </p:pic>
      <p:pic>
        <p:nvPicPr>
          <p:cNvPr id="5" name="Picture 4">
            <a:extLst>
              <a:ext uri="{FF2B5EF4-FFF2-40B4-BE49-F238E27FC236}">
                <a16:creationId xmlns:a16="http://schemas.microsoft.com/office/drawing/2014/main" id="{71631206-DEEE-F8AB-BA0A-6E125DEF677E}"/>
              </a:ext>
            </a:extLst>
          </p:cNvPr>
          <p:cNvPicPr>
            <a:picLocks noChangeAspect="1"/>
          </p:cNvPicPr>
          <p:nvPr/>
        </p:nvPicPr>
        <p:blipFill>
          <a:blip r:embed="rId4"/>
          <a:stretch>
            <a:fillRect/>
          </a:stretch>
        </p:blipFill>
        <p:spPr>
          <a:xfrm>
            <a:off x="8610600" y="5634675"/>
            <a:ext cx="9364215" cy="4039934"/>
          </a:xfrm>
          <a:prstGeom prst="rect">
            <a:avLst/>
          </a:prstGeom>
        </p:spPr>
      </p:pic>
      <p:sp>
        <p:nvSpPr>
          <p:cNvPr id="9" name="TextBox 6">
            <a:extLst>
              <a:ext uri="{FF2B5EF4-FFF2-40B4-BE49-F238E27FC236}">
                <a16:creationId xmlns:a16="http://schemas.microsoft.com/office/drawing/2014/main" id="{BB9E59CA-878D-5E2F-92A3-F62E255203A6}"/>
              </a:ext>
            </a:extLst>
          </p:cNvPr>
          <p:cNvSpPr txBox="1"/>
          <p:nvPr/>
        </p:nvSpPr>
        <p:spPr>
          <a:xfrm>
            <a:off x="152400" y="5301622"/>
            <a:ext cx="6705600" cy="923330"/>
          </a:xfrm>
          <a:prstGeom prst="rect">
            <a:avLst/>
          </a:prstGeom>
        </p:spPr>
        <p:txBody>
          <a:bodyPr wrap="square" lIns="0" tIns="0" rIns="0" bIns="0" rtlCol="0" anchor="t">
            <a:spAutoFit/>
          </a:bodyPr>
          <a:lstStyle/>
          <a:p>
            <a:pPr algn="ctr"/>
            <a:r>
              <a:rPr lang="en-US" sz="6000" b="1" dirty="0" err="1">
                <a:solidFill>
                  <a:schemeClr val="bg1"/>
                </a:solidFill>
                <a:latin typeface="Times New Roman" panose="02020603050405020304" pitchFamily="18" charset="0"/>
                <a:cs typeface="Times New Roman" panose="02020603050405020304" pitchFamily="18" charset="0"/>
              </a:rPr>
              <a:t>minsupp</a:t>
            </a:r>
            <a:r>
              <a:rPr lang="en-US" sz="6000" b="1" dirty="0">
                <a:solidFill>
                  <a:schemeClr val="bg1"/>
                </a:solidFill>
                <a:latin typeface="Times New Roman" panose="02020603050405020304" pitchFamily="18" charset="0"/>
                <a:cs typeface="Times New Roman" panose="02020603050405020304" pitchFamily="18" charset="0"/>
              </a:rPr>
              <a:t> = 60%</a:t>
            </a:r>
          </a:p>
        </p:txBody>
      </p:sp>
    </p:spTree>
    <p:extLst>
      <p:ext uri="{BB962C8B-B14F-4D97-AF65-F5344CB8AC3E}">
        <p14:creationId xmlns:p14="http://schemas.microsoft.com/office/powerpoint/2010/main" val="266841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A6DCE-49C8-80C9-2F9B-79151B4072E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048D056-0D3F-6E91-C427-F3739FC868C5}"/>
              </a:ext>
            </a:extLst>
          </p:cNvPr>
          <p:cNvSpPr/>
          <p:nvPr/>
        </p:nvSpPr>
        <p:spPr>
          <a:xfrm>
            <a:off x="0" y="-2415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pic>
        <p:nvPicPr>
          <p:cNvPr id="5" name="Picture 4">
            <a:extLst>
              <a:ext uri="{FF2B5EF4-FFF2-40B4-BE49-F238E27FC236}">
                <a16:creationId xmlns:a16="http://schemas.microsoft.com/office/drawing/2014/main" id="{4BB2899E-5F98-BD9D-4EFC-43F84FD33FAE}"/>
              </a:ext>
            </a:extLst>
          </p:cNvPr>
          <p:cNvPicPr>
            <a:picLocks noChangeAspect="1"/>
          </p:cNvPicPr>
          <p:nvPr/>
        </p:nvPicPr>
        <p:blipFill>
          <a:blip r:embed="rId3"/>
          <a:stretch>
            <a:fillRect/>
          </a:stretch>
        </p:blipFill>
        <p:spPr>
          <a:xfrm>
            <a:off x="457200" y="266700"/>
            <a:ext cx="9525000" cy="4109300"/>
          </a:xfrm>
          <a:prstGeom prst="rect">
            <a:avLst/>
          </a:prstGeom>
        </p:spPr>
      </p:pic>
      <p:sp>
        <p:nvSpPr>
          <p:cNvPr id="9" name="TextBox 6">
            <a:extLst>
              <a:ext uri="{FF2B5EF4-FFF2-40B4-BE49-F238E27FC236}">
                <a16:creationId xmlns:a16="http://schemas.microsoft.com/office/drawing/2014/main" id="{E6EF08A3-9187-82E4-7E8C-4437A083581F}"/>
              </a:ext>
            </a:extLst>
          </p:cNvPr>
          <p:cNvSpPr txBox="1"/>
          <p:nvPr/>
        </p:nvSpPr>
        <p:spPr>
          <a:xfrm>
            <a:off x="36871" y="4453803"/>
            <a:ext cx="6705600" cy="923330"/>
          </a:xfrm>
          <a:prstGeom prst="rect">
            <a:avLst/>
          </a:prstGeom>
        </p:spPr>
        <p:txBody>
          <a:bodyPr wrap="square" lIns="0" tIns="0" rIns="0" bIns="0" rtlCol="0" anchor="t">
            <a:spAutoFit/>
          </a:bodyPr>
          <a:lstStyle/>
          <a:p>
            <a:pPr algn="ctr"/>
            <a:r>
              <a:rPr lang="en-US" sz="6000" b="1" dirty="0" err="1">
                <a:solidFill>
                  <a:schemeClr val="bg1"/>
                </a:solidFill>
                <a:latin typeface="Times New Roman" panose="02020603050405020304" pitchFamily="18" charset="0"/>
                <a:cs typeface="Times New Roman" panose="02020603050405020304" pitchFamily="18" charset="0"/>
              </a:rPr>
              <a:t>minsupp</a:t>
            </a:r>
            <a:r>
              <a:rPr lang="en-US" sz="6000" b="1" dirty="0">
                <a:solidFill>
                  <a:schemeClr val="bg1"/>
                </a:solidFill>
                <a:latin typeface="Times New Roman" panose="02020603050405020304" pitchFamily="18" charset="0"/>
                <a:cs typeface="Times New Roman" panose="02020603050405020304" pitchFamily="18" charset="0"/>
              </a:rPr>
              <a:t> = 60%</a:t>
            </a:r>
          </a:p>
        </p:txBody>
      </p:sp>
      <p:pic>
        <p:nvPicPr>
          <p:cNvPr id="4" name="Picture 3">
            <a:extLst>
              <a:ext uri="{FF2B5EF4-FFF2-40B4-BE49-F238E27FC236}">
                <a16:creationId xmlns:a16="http://schemas.microsoft.com/office/drawing/2014/main" id="{E5E24666-4D7C-B2FB-B683-07C0269B22B2}"/>
              </a:ext>
            </a:extLst>
          </p:cNvPr>
          <p:cNvPicPr>
            <a:picLocks noChangeAspect="1"/>
          </p:cNvPicPr>
          <p:nvPr/>
        </p:nvPicPr>
        <p:blipFill>
          <a:blip r:embed="rId4"/>
          <a:stretch>
            <a:fillRect/>
          </a:stretch>
        </p:blipFill>
        <p:spPr>
          <a:xfrm>
            <a:off x="2165433" y="5911001"/>
            <a:ext cx="15633533" cy="3655786"/>
          </a:xfrm>
          <a:prstGeom prst="rect">
            <a:avLst/>
          </a:prstGeom>
        </p:spPr>
      </p:pic>
    </p:spTree>
    <p:extLst>
      <p:ext uri="{BB962C8B-B14F-4D97-AF65-F5344CB8AC3E}">
        <p14:creationId xmlns:p14="http://schemas.microsoft.com/office/powerpoint/2010/main" val="306911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B0829-81BD-372F-2C3C-CA3BED769A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D9B8CC-91AC-542F-DC5A-A9C3E085CEC8}"/>
              </a:ext>
            </a:extLst>
          </p:cNvPr>
          <p:cNvSpPr/>
          <p:nvPr/>
        </p:nvSpPr>
        <p:spPr>
          <a:xfrm>
            <a:off x="0" y="-2415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pic>
        <p:nvPicPr>
          <p:cNvPr id="5" name="Picture 4">
            <a:extLst>
              <a:ext uri="{FF2B5EF4-FFF2-40B4-BE49-F238E27FC236}">
                <a16:creationId xmlns:a16="http://schemas.microsoft.com/office/drawing/2014/main" id="{379ED879-76FA-32AC-26FF-B650EF7AA65E}"/>
              </a:ext>
            </a:extLst>
          </p:cNvPr>
          <p:cNvPicPr>
            <a:picLocks noChangeAspect="1"/>
          </p:cNvPicPr>
          <p:nvPr/>
        </p:nvPicPr>
        <p:blipFill>
          <a:blip r:embed="rId3"/>
          <a:stretch>
            <a:fillRect/>
          </a:stretch>
        </p:blipFill>
        <p:spPr>
          <a:xfrm>
            <a:off x="457200" y="266700"/>
            <a:ext cx="9525000" cy="4109300"/>
          </a:xfrm>
          <a:prstGeom prst="rect">
            <a:avLst/>
          </a:prstGeom>
        </p:spPr>
      </p:pic>
      <p:sp>
        <p:nvSpPr>
          <p:cNvPr id="9" name="TextBox 6">
            <a:extLst>
              <a:ext uri="{FF2B5EF4-FFF2-40B4-BE49-F238E27FC236}">
                <a16:creationId xmlns:a16="http://schemas.microsoft.com/office/drawing/2014/main" id="{AD24E5DF-9155-686B-36C4-A2D3B9A75656}"/>
              </a:ext>
            </a:extLst>
          </p:cNvPr>
          <p:cNvSpPr txBox="1"/>
          <p:nvPr/>
        </p:nvSpPr>
        <p:spPr>
          <a:xfrm>
            <a:off x="36871" y="4453803"/>
            <a:ext cx="6705600" cy="923330"/>
          </a:xfrm>
          <a:prstGeom prst="rect">
            <a:avLst/>
          </a:prstGeom>
        </p:spPr>
        <p:txBody>
          <a:bodyPr wrap="square" lIns="0" tIns="0" rIns="0" bIns="0" rtlCol="0" anchor="t">
            <a:spAutoFit/>
          </a:bodyPr>
          <a:lstStyle/>
          <a:p>
            <a:pPr algn="ctr"/>
            <a:r>
              <a:rPr lang="en-US" sz="6000" b="1" dirty="0" err="1">
                <a:solidFill>
                  <a:schemeClr val="bg1"/>
                </a:solidFill>
                <a:latin typeface="Times New Roman" panose="02020603050405020304" pitchFamily="18" charset="0"/>
                <a:cs typeface="Times New Roman" panose="02020603050405020304" pitchFamily="18" charset="0"/>
              </a:rPr>
              <a:t>minsupp</a:t>
            </a:r>
            <a:r>
              <a:rPr lang="en-US" sz="6000" b="1" dirty="0">
                <a:solidFill>
                  <a:schemeClr val="bg1"/>
                </a:solidFill>
                <a:latin typeface="Times New Roman" panose="02020603050405020304" pitchFamily="18" charset="0"/>
                <a:cs typeface="Times New Roman" panose="02020603050405020304" pitchFamily="18" charset="0"/>
              </a:rPr>
              <a:t> = 60%</a:t>
            </a:r>
          </a:p>
        </p:txBody>
      </p:sp>
      <p:pic>
        <p:nvPicPr>
          <p:cNvPr id="6" name="Picture 5">
            <a:extLst>
              <a:ext uri="{FF2B5EF4-FFF2-40B4-BE49-F238E27FC236}">
                <a16:creationId xmlns:a16="http://schemas.microsoft.com/office/drawing/2014/main" id="{DADC6C48-5F0D-497C-07B1-3A020A504F2B}"/>
              </a:ext>
            </a:extLst>
          </p:cNvPr>
          <p:cNvPicPr>
            <a:picLocks noChangeAspect="1"/>
          </p:cNvPicPr>
          <p:nvPr/>
        </p:nvPicPr>
        <p:blipFill>
          <a:blip r:embed="rId4"/>
          <a:stretch>
            <a:fillRect/>
          </a:stretch>
        </p:blipFill>
        <p:spPr>
          <a:xfrm>
            <a:off x="6816213" y="3238500"/>
            <a:ext cx="10758990" cy="644114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2350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012DB-3B61-8ACC-E20E-8AC07E9120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794C54-A650-2E3E-C6CB-E785DFB76554}"/>
              </a:ext>
            </a:extLst>
          </p:cNvPr>
          <p:cNvSpPr/>
          <p:nvPr/>
        </p:nvSpPr>
        <p:spPr>
          <a:xfrm>
            <a:off x="0" y="-2415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9" name="TextBox 6">
            <a:extLst>
              <a:ext uri="{FF2B5EF4-FFF2-40B4-BE49-F238E27FC236}">
                <a16:creationId xmlns:a16="http://schemas.microsoft.com/office/drawing/2014/main" id="{0B0AFAB7-DB5C-3BBF-9D93-AC72B93749B9}"/>
              </a:ext>
            </a:extLst>
          </p:cNvPr>
          <p:cNvSpPr txBox="1"/>
          <p:nvPr/>
        </p:nvSpPr>
        <p:spPr>
          <a:xfrm>
            <a:off x="36871" y="4453803"/>
            <a:ext cx="6705600" cy="923330"/>
          </a:xfrm>
          <a:prstGeom prst="rect">
            <a:avLst/>
          </a:prstGeom>
        </p:spPr>
        <p:txBody>
          <a:bodyPr wrap="square" lIns="0" tIns="0" rIns="0" bIns="0" rtlCol="0" anchor="t">
            <a:spAutoFit/>
          </a:bodyPr>
          <a:lstStyle/>
          <a:p>
            <a:pPr algn="ctr"/>
            <a:r>
              <a:rPr lang="en-US" sz="6000" b="1" dirty="0" err="1">
                <a:solidFill>
                  <a:schemeClr val="bg1"/>
                </a:solidFill>
                <a:latin typeface="Times New Roman" panose="02020603050405020304" pitchFamily="18" charset="0"/>
                <a:cs typeface="Times New Roman" panose="02020603050405020304" pitchFamily="18" charset="0"/>
              </a:rPr>
              <a:t>minsupp</a:t>
            </a:r>
            <a:r>
              <a:rPr lang="en-US" sz="6000" b="1" dirty="0">
                <a:solidFill>
                  <a:schemeClr val="bg1"/>
                </a:solidFill>
                <a:latin typeface="Times New Roman" panose="02020603050405020304" pitchFamily="18" charset="0"/>
                <a:cs typeface="Times New Roman" panose="02020603050405020304" pitchFamily="18" charset="0"/>
              </a:rPr>
              <a:t> = 60%</a:t>
            </a:r>
          </a:p>
        </p:txBody>
      </p:sp>
      <p:pic>
        <p:nvPicPr>
          <p:cNvPr id="5" name="Picture 4">
            <a:extLst>
              <a:ext uri="{FF2B5EF4-FFF2-40B4-BE49-F238E27FC236}">
                <a16:creationId xmlns:a16="http://schemas.microsoft.com/office/drawing/2014/main" id="{29A7A851-4CFA-FF68-6335-BB908A7E0D09}"/>
              </a:ext>
            </a:extLst>
          </p:cNvPr>
          <p:cNvPicPr>
            <a:picLocks noChangeAspect="1"/>
          </p:cNvPicPr>
          <p:nvPr/>
        </p:nvPicPr>
        <p:blipFill>
          <a:blip r:embed="rId3"/>
          <a:stretch>
            <a:fillRect/>
          </a:stretch>
        </p:blipFill>
        <p:spPr>
          <a:xfrm>
            <a:off x="381000" y="286365"/>
            <a:ext cx="7771499" cy="3352800"/>
          </a:xfrm>
          <a:prstGeom prst="rect">
            <a:avLst/>
          </a:prstGeom>
        </p:spPr>
      </p:pic>
      <p:pic>
        <p:nvPicPr>
          <p:cNvPr id="4" name="Picture 3">
            <a:extLst>
              <a:ext uri="{FF2B5EF4-FFF2-40B4-BE49-F238E27FC236}">
                <a16:creationId xmlns:a16="http://schemas.microsoft.com/office/drawing/2014/main" id="{BD0C9755-4E62-F8BF-502C-DD4A68279F6C}"/>
              </a:ext>
            </a:extLst>
          </p:cNvPr>
          <p:cNvPicPr>
            <a:picLocks noChangeAspect="1"/>
          </p:cNvPicPr>
          <p:nvPr/>
        </p:nvPicPr>
        <p:blipFill>
          <a:blip r:embed="rId4"/>
          <a:stretch>
            <a:fillRect/>
          </a:stretch>
        </p:blipFill>
        <p:spPr>
          <a:xfrm>
            <a:off x="7924800" y="3390900"/>
            <a:ext cx="9677879" cy="61696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43189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1" y="13593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153792307"/>
              </p:ext>
            </p:extLst>
          </p:nvPr>
        </p:nvGraphicFramePr>
        <p:xfrm>
          <a:off x="2667000" y="2766060"/>
          <a:ext cx="14097000" cy="4754880"/>
        </p:xfrm>
        <a:graphic>
          <a:graphicData uri="http://schemas.openxmlformats.org/drawingml/2006/table">
            <a:tbl>
              <a:tblPr firstRow="1" bandRow="1">
                <a:tableStyleId>{2D5ABB26-0587-4C30-8999-92F81FD0307C}</a:tableStyleId>
              </a:tblPr>
              <a:tblGrid>
                <a:gridCol w="5410200">
                  <a:extLst>
                    <a:ext uri="{9D8B030D-6E8A-4147-A177-3AD203B41FA5}">
                      <a16:colId xmlns:a16="http://schemas.microsoft.com/office/drawing/2014/main" val="20000"/>
                    </a:ext>
                  </a:extLst>
                </a:gridCol>
                <a:gridCol w="8686800">
                  <a:extLst>
                    <a:ext uri="{9D8B030D-6E8A-4147-A177-3AD203B41FA5}">
                      <a16:colId xmlns:a16="http://schemas.microsoft.com/office/drawing/2014/main" val="20001"/>
                    </a:ext>
                  </a:extLst>
                </a:gridCol>
              </a:tblGrid>
              <a:tr h="629920">
                <a:tc>
                  <a:txBody>
                    <a:bodyPr/>
                    <a:lstStyle/>
                    <a:p>
                      <a:pPr algn="ctr"/>
                      <a:r>
                        <a:rPr lang="en-US" sz="7200" b="1" dirty="0">
                          <a:solidFill>
                            <a:schemeClr val="bg1"/>
                          </a:solidFill>
                          <a:latin typeface="Times New Roman" panose="02020603050405020304" pitchFamily="18" charset="0"/>
                          <a:cs typeface="Times New Roman" panose="02020603050405020304" pitchFamily="18" charset="0"/>
                        </a:rPr>
                        <a:t>MSSV</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sz="7200" b="1" dirty="0">
                          <a:solidFill>
                            <a:schemeClr val="bg1"/>
                          </a:solidFill>
                          <a:latin typeface="Times New Roman" panose="02020603050405020304" pitchFamily="18" charset="0"/>
                          <a:cs typeface="Times New Roman" panose="02020603050405020304" pitchFamily="18" charset="0"/>
                        </a:rPr>
                        <a:t>Sinh Viên</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7200" b="1" dirty="0">
                          <a:solidFill>
                            <a:schemeClr val="bg1"/>
                          </a:solidFill>
                          <a:latin typeface="Times New Roman" panose="02020603050405020304" pitchFamily="18" charset="0"/>
                          <a:cs typeface="Times New Roman" panose="02020603050405020304" pitchFamily="18" charset="0"/>
                        </a:rPr>
                        <a:t>2001220536</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7200" b="1" dirty="0">
                          <a:solidFill>
                            <a:schemeClr val="bg1"/>
                          </a:solidFill>
                          <a:latin typeface="Times New Roman" panose="02020603050405020304" pitchFamily="18" charset="0"/>
                          <a:cs typeface="Times New Roman" panose="02020603050405020304" pitchFamily="18" charset="0"/>
                        </a:rPr>
                        <a:t>Cao Thiên Chi</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42240">
                <a:tc>
                  <a:txBody>
                    <a:bodyPr/>
                    <a:lstStyle/>
                    <a:p>
                      <a:pPr algn="ctr"/>
                      <a:r>
                        <a:rPr lang="en-US" sz="7200" b="1" dirty="0">
                          <a:solidFill>
                            <a:schemeClr val="bg1"/>
                          </a:solidFill>
                          <a:latin typeface="Times New Roman" panose="02020603050405020304" pitchFamily="18" charset="0"/>
                          <a:cs typeface="Times New Roman" panose="02020603050405020304" pitchFamily="18" charset="0"/>
                        </a:rPr>
                        <a:t>2001221445</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7200" b="1" dirty="0" err="1">
                          <a:solidFill>
                            <a:schemeClr val="bg1"/>
                          </a:solidFill>
                          <a:latin typeface="Times New Roman" panose="02020603050405020304" pitchFamily="18" charset="0"/>
                          <a:cs typeface="Times New Roman" panose="02020603050405020304" pitchFamily="18" charset="0"/>
                        </a:rPr>
                        <a:t>Trương</a:t>
                      </a:r>
                      <a:r>
                        <a:rPr lang="en-US" sz="7200" b="1" dirty="0">
                          <a:solidFill>
                            <a:schemeClr val="bg1"/>
                          </a:solidFill>
                          <a:latin typeface="Times New Roman" panose="02020603050405020304" pitchFamily="18" charset="0"/>
                          <a:cs typeface="Times New Roman" panose="02020603050405020304" pitchFamily="18" charset="0"/>
                        </a:rPr>
                        <a:t> </a:t>
                      </a:r>
                      <a:r>
                        <a:rPr lang="en-US" sz="7200" b="1" dirty="0" err="1">
                          <a:solidFill>
                            <a:schemeClr val="bg1"/>
                          </a:solidFill>
                          <a:latin typeface="Times New Roman" panose="02020603050405020304" pitchFamily="18" charset="0"/>
                          <a:cs typeface="Times New Roman" panose="02020603050405020304" pitchFamily="18" charset="0"/>
                        </a:rPr>
                        <a:t>Mỹ</a:t>
                      </a:r>
                      <a:r>
                        <a:rPr lang="en-US" sz="7200" b="1" dirty="0">
                          <a:solidFill>
                            <a:schemeClr val="bg1"/>
                          </a:solidFill>
                          <a:latin typeface="Times New Roman" panose="02020603050405020304" pitchFamily="18" charset="0"/>
                          <a:cs typeface="Times New Roman" panose="02020603050405020304" pitchFamily="18" charset="0"/>
                        </a:rPr>
                        <a:t> Hoa</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568960">
                <a:tc>
                  <a:txBody>
                    <a:bodyPr/>
                    <a:lstStyle/>
                    <a:p>
                      <a:pPr algn="ctr"/>
                      <a:r>
                        <a:rPr lang="en-US" sz="7200" b="1" dirty="0">
                          <a:solidFill>
                            <a:schemeClr val="bg1"/>
                          </a:solidFill>
                          <a:latin typeface="Times New Roman" panose="02020603050405020304" pitchFamily="18" charset="0"/>
                          <a:cs typeface="Times New Roman" panose="02020603050405020304" pitchFamily="18" charset="0"/>
                        </a:rPr>
                        <a:t>2001224242</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7200" b="1" dirty="0" err="1">
                          <a:solidFill>
                            <a:schemeClr val="bg1"/>
                          </a:solidFill>
                          <a:latin typeface="Times New Roman" panose="02020603050405020304" pitchFamily="18" charset="0"/>
                          <a:cs typeface="Times New Roman" panose="02020603050405020304" pitchFamily="18" charset="0"/>
                        </a:rPr>
                        <a:t>Lương</a:t>
                      </a:r>
                      <a:r>
                        <a:rPr lang="en-US" sz="7200" b="1" dirty="0">
                          <a:solidFill>
                            <a:schemeClr val="bg1"/>
                          </a:solidFill>
                          <a:latin typeface="Times New Roman" panose="02020603050405020304" pitchFamily="18" charset="0"/>
                          <a:cs typeface="Times New Roman" panose="02020603050405020304" pitchFamily="18" charset="0"/>
                        </a:rPr>
                        <a:t> </a:t>
                      </a:r>
                      <a:r>
                        <a:rPr lang="en-US" sz="7200" b="1" dirty="0" err="1">
                          <a:solidFill>
                            <a:schemeClr val="bg1"/>
                          </a:solidFill>
                          <a:latin typeface="Times New Roman" panose="02020603050405020304" pitchFamily="18" charset="0"/>
                          <a:cs typeface="Times New Roman" panose="02020603050405020304" pitchFamily="18" charset="0"/>
                        </a:rPr>
                        <a:t>Tấn</a:t>
                      </a:r>
                      <a:r>
                        <a:rPr lang="en-US" sz="7200" b="1" dirty="0">
                          <a:solidFill>
                            <a:schemeClr val="bg1"/>
                          </a:solidFill>
                          <a:latin typeface="Times New Roman" panose="02020603050405020304" pitchFamily="18" charset="0"/>
                          <a:cs typeface="Times New Roman" panose="02020603050405020304" pitchFamily="18" charset="0"/>
                        </a:rPr>
                        <a:t> </a:t>
                      </a:r>
                      <a:r>
                        <a:rPr lang="en-US" sz="7200" b="1" dirty="0" err="1">
                          <a:solidFill>
                            <a:schemeClr val="bg1"/>
                          </a:solidFill>
                          <a:latin typeface="Times New Roman" panose="02020603050405020304" pitchFamily="18" charset="0"/>
                          <a:cs typeface="Times New Roman" panose="02020603050405020304" pitchFamily="18" charset="0"/>
                        </a:rPr>
                        <a:t>Tài</a:t>
                      </a:r>
                      <a:endParaRPr lang="en-US" sz="7200" b="1"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36093-06F6-1D1E-E629-7A9020F5D7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27A322-EEF6-8487-52DD-AD00C67617F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cxnSp>
        <p:nvCxnSpPr>
          <p:cNvPr id="6" name="Straight Connector 5">
            <a:extLst>
              <a:ext uri="{FF2B5EF4-FFF2-40B4-BE49-F238E27FC236}">
                <a16:creationId xmlns:a16="http://schemas.microsoft.com/office/drawing/2014/main" id="{B6A21509-DFDD-A517-3255-E3E8EC2920C9}"/>
              </a:ext>
            </a:extLst>
          </p:cNvPr>
          <p:cNvCxnSpPr>
            <a:cxnSpLocks/>
          </p:cNvCxnSpPr>
          <p:nvPr/>
        </p:nvCxnSpPr>
        <p:spPr>
          <a:xfrm>
            <a:off x="9144000" y="1333500"/>
            <a:ext cx="0" cy="8077200"/>
          </a:xfrm>
          <a:prstGeom prst="line">
            <a:avLst/>
          </a:prstGeom>
          <a:ln w="76200">
            <a:solidFill>
              <a:schemeClr val="bg1"/>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BAD77E92-0AF8-CFB1-5A52-874BC780C02E}"/>
              </a:ext>
            </a:extLst>
          </p:cNvPr>
          <p:cNvCxnSpPr>
            <a:cxnSpLocks/>
          </p:cNvCxnSpPr>
          <p:nvPr/>
        </p:nvCxnSpPr>
        <p:spPr>
          <a:xfrm flipH="1">
            <a:off x="1676400" y="6743700"/>
            <a:ext cx="15440192" cy="0"/>
          </a:xfrm>
          <a:prstGeom prst="line">
            <a:avLst/>
          </a:prstGeom>
          <a:ln w="76200">
            <a:solidFill>
              <a:schemeClr val="bg1"/>
            </a:solidFill>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0E884E31-4EA7-004E-68C4-CC44C467CB7F}"/>
              </a:ext>
            </a:extLst>
          </p:cNvPr>
          <p:cNvSpPr txBox="1"/>
          <p:nvPr/>
        </p:nvSpPr>
        <p:spPr>
          <a:xfrm>
            <a:off x="1752600" y="7073849"/>
            <a:ext cx="6476999" cy="2459071"/>
          </a:xfrm>
          <a:prstGeom prst="rect">
            <a:avLst/>
          </a:prstGeom>
          <a:noFill/>
        </p:spPr>
        <p:txBody>
          <a:bodyPr wrap="square">
            <a:spAutoFit/>
          </a:bodyPr>
          <a:lstStyle/>
          <a:p>
            <a:pPr marR="0" lvl="0" algn="just">
              <a:lnSpc>
                <a:spcPct val="120000"/>
              </a:lnSpc>
            </a:pPr>
            <a:r>
              <a:rPr lang="vi-VN" sz="4400" dirty="0">
                <a:solidFill>
                  <a:schemeClr val="bg1"/>
                </a:solidFill>
                <a:effectLst/>
                <a:latin typeface="Times New Roman" panose="02020603050405020304" pitchFamily="18" charset="0"/>
                <a:ea typeface="Calibri" panose="020F0502020204030204" pitchFamily="34" charset="0"/>
              </a:rPr>
              <a:t>Tất cả các tập con của tập phổ biến đều là tập phổ biến.</a:t>
            </a:r>
            <a:endParaRPr lang="en-US" sz="4400" dirty="0">
              <a:solidFill>
                <a:schemeClr val="bg1"/>
              </a:solidFill>
              <a:effectLst/>
              <a:latin typeface="Times New Roman" panose="02020603050405020304" pitchFamily="18" charset="0"/>
              <a:ea typeface="Calibri" panose="020F0502020204030204" pitchFamily="34" charset="0"/>
            </a:endParaRPr>
          </a:p>
        </p:txBody>
      </p:sp>
      <p:sp>
        <p:nvSpPr>
          <p:cNvPr id="14" name="TextBox 13">
            <a:extLst>
              <a:ext uri="{FF2B5EF4-FFF2-40B4-BE49-F238E27FC236}">
                <a16:creationId xmlns:a16="http://schemas.microsoft.com/office/drawing/2014/main" id="{BA577EBF-7FF2-1FEA-CB7A-437335C4A282}"/>
              </a:ext>
            </a:extLst>
          </p:cNvPr>
          <p:cNvSpPr txBox="1"/>
          <p:nvPr/>
        </p:nvSpPr>
        <p:spPr>
          <a:xfrm>
            <a:off x="9829801" y="7073849"/>
            <a:ext cx="7238999" cy="2243884"/>
          </a:xfrm>
          <a:prstGeom prst="rect">
            <a:avLst/>
          </a:prstGeom>
          <a:noFill/>
        </p:spPr>
        <p:txBody>
          <a:bodyPr wrap="square">
            <a:spAutoFit/>
          </a:bodyPr>
          <a:lstStyle/>
          <a:p>
            <a:pPr marR="0" lvl="0" algn="just">
              <a:lnSpc>
                <a:spcPct val="120000"/>
              </a:lnSpc>
            </a:pPr>
            <a:r>
              <a:rPr lang="en-US" sz="4000" dirty="0" err="1">
                <a:solidFill>
                  <a:schemeClr val="bg1"/>
                </a:solidFill>
                <a:effectLst/>
                <a:latin typeface="Times New Roman" panose="02020603050405020304" pitchFamily="18" charset="0"/>
                <a:ea typeface="Calibri" panose="020F0502020204030204" pitchFamily="34" charset="0"/>
              </a:rPr>
              <a:t>Nếu</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một</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tập</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không</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phải</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là</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tập</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phổ</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biến</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thì</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tất</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cả</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các</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tập</a:t>
            </a:r>
            <a:r>
              <a:rPr lang="en-US" sz="4000" dirty="0">
                <a:solidFill>
                  <a:schemeClr val="bg1"/>
                </a:solidFill>
                <a:effectLst/>
                <a:latin typeface="Times New Roman" panose="02020603050405020304" pitchFamily="18" charset="0"/>
                <a:ea typeface="Calibri" panose="020F0502020204030204" pitchFamily="34" charset="0"/>
              </a:rPr>
              <a:t> bao </a:t>
            </a:r>
            <a:r>
              <a:rPr lang="en-US" sz="4000" dirty="0" err="1">
                <a:solidFill>
                  <a:schemeClr val="bg1"/>
                </a:solidFill>
                <a:effectLst/>
                <a:latin typeface="Times New Roman" panose="02020603050405020304" pitchFamily="18" charset="0"/>
                <a:ea typeface="Calibri" panose="020F0502020204030204" pitchFamily="34" charset="0"/>
              </a:rPr>
              <a:t>của</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nó</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đều</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không</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phải</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là</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tập</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phổ</a:t>
            </a:r>
            <a:r>
              <a:rPr lang="en-US" sz="4000" dirty="0">
                <a:solidFill>
                  <a:schemeClr val="bg1"/>
                </a:solidFill>
                <a:effectLst/>
                <a:latin typeface="Times New Roman" panose="02020603050405020304" pitchFamily="18" charset="0"/>
                <a:ea typeface="Calibri" panose="020F0502020204030204" pitchFamily="34" charset="0"/>
              </a:rPr>
              <a:t> </a:t>
            </a:r>
            <a:r>
              <a:rPr lang="en-US" sz="4000" dirty="0" err="1">
                <a:solidFill>
                  <a:schemeClr val="bg1"/>
                </a:solidFill>
                <a:effectLst/>
                <a:latin typeface="Times New Roman" panose="02020603050405020304" pitchFamily="18" charset="0"/>
                <a:ea typeface="Calibri" panose="020F0502020204030204" pitchFamily="34" charset="0"/>
              </a:rPr>
              <a:t>biến</a:t>
            </a:r>
            <a:r>
              <a:rPr lang="en-US" sz="4000" dirty="0">
                <a:solidFill>
                  <a:schemeClr val="bg1"/>
                </a:solidFill>
                <a:effectLst/>
                <a:latin typeface="Times New Roman" panose="02020603050405020304" pitchFamily="18" charset="0"/>
                <a:ea typeface="Calibri" panose="020F0502020204030204" pitchFamily="34" charset="0"/>
              </a:rPr>
              <a:t>.</a:t>
            </a:r>
          </a:p>
        </p:txBody>
      </p:sp>
      <p:sp>
        <p:nvSpPr>
          <p:cNvPr id="18" name="TextBox 6">
            <a:extLst>
              <a:ext uri="{FF2B5EF4-FFF2-40B4-BE49-F238E27FC236}">
                <a16:creationId xmlns:a16="http://schemas.microsoft.com/office/drawing/2014/main" id="{032601EF-5958-9F10-899A-C023FD797669}"/>
              </a:ext>
            </a:extLst>
          </p:cNvPr>
          <p:cNvSpPr txBox="1"/>
          <p:nvPr/>
        </p:nvSpPr>
        <p:spPr>
          <a:xfrm>
            <a:off x="4279148" y="170849"/>
            <a:ext cx="9729704" cy="923330"/>
          </a:xfrm>
          <a:prstGeom prst="rect">
            <a:avLst/>
          </a:prstGeom>
        </p:spPr>
        <p:txBody>
          <a:bodyPr wrap="square" lIns="0" tIns="0" rIns="0" bIns="0" rtlCol="0" anchor="t">
            <a:spAutoFit/>
          </a:bodyPr>
          <a:lstStyle/>
          <a:p>
            <a:pPr algn="ctr"/>
            <a:r>
              <a:rPr lang="en-US" sz="6000" b="1" dirty="0" err="1">
                <a:solidFill>
                  <a:schemeClr val="bg1"/>
                </a:solidFill>
                <a:latin typeface="Times New Roman" panose="02020603050405020304" pitchFamily="18" charset="0"/>
                <a:cs typeface="Times New Roman" panose="02020603050405020304" pitchFamily="18" charset="0"/>
              </a:rPr>
              <a:t>Tính</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Chất</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Tập</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Phổ</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Biến</a:t>
            </a:r>
            <a:endParaRPr lang="en-US" sz="6000"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3386526-0F54-7FFB-3015-D0B9CAED54F7}"/>
              </a:ext>
            </a:extLst>
          </p:cNvPr>
          <p:cNvPicPr>
            <a:picLocks noChangeAspect="1"/>
          </p:cNvPicPr>
          <p:nvPr/>
        </p:nvPicPr>
        <p:blipFill>
          <a:blip r:embed="rId3"/>
          <a:stretch>
            <a:fillRect/>
          </a:stretch>
        </p:blipFill>
        <p:spPr>
          <a:xfrm>
            <a:off x="958898" y="1604359"/>
            <a:ext cx="7727902" cy="462650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282CE754-3E7F-1F20-7CD5-6235CDCD7DAE}"/>
              </a:ext>
            </a:extLst>
          </p:cNvPr>
          <p:cNvPicPr>
            <a:picLocks noChangeAspect="1"/>
          </p:cNvPicPr>
          <p:nvPr/>
        </p:nvPicPr>
        <p:blipFill>
          <a:blip r:embed="rId4"/>
          <a:stretch>
            <a:fillRect/>
          </a:stretch>
        </p:blipFill>
        <p:spPr>
          <a:xfrm>
            <a:off x="9707493" y="1635781"/>
            <a:ext cx="7270701" cy="463507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2186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E14AC-08F9-8627-2E7A-20FFA56B61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F2CF91-12DF-C436-0533-D79E6C55520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TextBox 6">
            <a:extLst>
              <a:ext uri="{FF2B5EF4-FFF2-40B4-BE49-F238E27FC236}">
                <a16:creationId xmlns:a16="http://schemas.microsoft.com/office/drawing/2014/main" id="{4B496551-67D0-7546-FE94-75DCC0CBD48A}"/>
              </a:ext>
            </a:extLst>
          </p:cNvPr>
          <p:cNvSpPr txBox="1"/>
          <p:nvPr/>
        </p:nvSpPr>
        <p:spPr>
          <a:xfrm>
            <a:off x="1220568" y="419100"/>
            <a:ext cx="15846863" cy="2031325"/>
          </a:xfrm>
          <a:prstGeom prst="rect">
            <a:avLst/>
          </a:prstGeom>
        </p:spPr>
        <p:txBody>
          <a:bodyPr wrap="square" lIns="0" tIns="0" rIns="0" bIns="0" rtlCol="0" anchor="t">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TẬP PHỔ BIẾN TỐI ĐẠI </a:t>
            </a:r>
          </a:p>
          <a:p>
            <a:pPr algn="ctr"/>
            <a:r>
              <a:rPr lang="en-US" sz="6600" b="1" dirty="0">
                <a:solidFill>
                  <a:schemeClr val="bg1"/>
                </a:solidFill>
                <a:latin typeface="Times New Roman" panose="02020603050405020304" pitchFamily="18" charset="0"/>
                <a:cs typeface="Times New Roman" panose="02020603050405020304" pitchFamily="18" charset="0"/>
              </a:rPr>
              <a:t>(Maximal Frequent </a:t>
            </a:r>
            <a:r>
              <a:rPr lang="en-US" sz="6600" b="1" dirty="0" err="1">
                <a:solidFill>
                  <a:schemeClr val="bg1"/>
                </a:solidFill>
                <a:latin typeface="Times New Roman" panose="02020603050405020304" pitchFamily="18" charset="0"/>
                <a:cs typeface="Times New Roman" panose="02020603050405020304" pitchFamily="18" charset="0"/>
              </a:rPr>
              <a:t>Itemsets</a:t>
            </a:r>
            <a:r>
              <a:rPr lang="en-US" sz="6600" b="1" dirty="0">
                <a:solidFill>
                  <a:schemeClr val="bg1"/>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07A6D512-2029-7D7B-0B56-2F6FCA0DC207}"/>
              </a:ext>
            </a:extLst>
          </p:cNvPr>
          <p:cNvSpPr txBox="1"/>
          <p:nvPr/>
        </p:nvSpPr>
        <p:spPr>
          <a:xfrm>
            <a:off x="838200" y="2875670"/>
            <a:ext cx="16916400" cy="707886"/>
          </a:xfrm>
          <a:prstGeom prst="rect">
            <a:avLst/>
          </a:prstGeom>
          <a:noFill/>
        </p:spPr>
        <p:txBody>
          <a:bodyPr wrap="square">
            <a:spAutoFit/>
          </a:bodyPr>
          <a:lstStyle/>
          <a:p>
            <a:r>
              <a:rPr lang="en-US" sz="4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phổ</a:t>
            </a:r>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tối</a:t>
            </a:r>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phổ</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tồn</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nào</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phổ</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4000" dirty="0">
              <a:solidFill>
                <a:schemeClr val="bg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8DBDAFA-AE65-57D1-5914-5CE1777F11D2}"/>
              </a:ext>
            </a:extLst>
          </p:cNvPr>
          <p:cNvPicPr>
            <a:picLocks noChangeAspect="1"/>
          </p:cNvPicPr>
          <p:nvPr/>
        </p:nvPicPr>
        <p:blipFill>
          <a:blip r:embed="rId3"/>
          <a:stretch>
            <a:fillRect/>
          </a:stretch>
        </p:blipFill>
        <p:spPr>
          <a:xfrm>
            <a:off x="204104" y="4227347"/>
            <a:ext cx="7129773" cy="3575335"/>
          </a:xfrm>
          <a:prstGeom prst="rect">
            <a:avLst/>
          </a:prstGeom>
        </p:spPr>
      </p:pic>
      <p:pic>
        <p:nvPicPr>
          <p:cNvPr id="13" name="Picture 12">
            <a:extLst>
              <a:ext uri="{FF2B5EF4-FFF2-40B4-BE49-F238E27FC236}">
                <a16:creationId xmlns:a16="http://schemas.microsoft.com/office/drawing/2014/main" id="{958B211E-B53F-3B4F-2E25-9F38ABDE4A55}"/>
              </a:ext>
            </a:extLst>
          </p:cNvPr>
          <p:cNvPicPr>
            <a:picLocks noChangeAspect="1"/>
          </p:cNvPicPr>
          <p:nvPr/>
        </p:nvPicPr>
        <p:blipFill>
          <a:blip r:embed="rId4"/>
          <a:stretch>
            <a:fillRect/>
          </a:stretch>
        </p:blipFill>
        <p:spPr>
          <a:xfrm>
            <a:off x="7510942" y="4514034"/>
            <a:ext cx="10380238" cy="2913471"/>
          </a:xfrm>
          <a:prstGeom prst="rect">
            <a:avLst/>
          </a:prstGeom>
        </p:spPr>
      </p:pic>
      <p:pic>
        <p:nvPicPr>
          <p:cNvPr id="15" name="Picture 14">
            <a:extLst>
              <a:ext uri="{FF2B5EF4-FFF2-40B4-BE49-F238E27FC236}">
                <a16:creationId xmlns:a16="http://schemas.microsoft.com/office/drawing/2014/main" id="{CB05BB5D-BAB6-C763-E440-BB9E18C3DB84}"/>
              </a:ext>
            </a:extLst>
          </p:cNvPr>
          <p:cNvPicPr>
            <a:picLocks noChangeAspect="1"/>
          </p:cNvPicPr>
          <p:nvPr/>
        </p:nvPicPr>
        <p:blipFill>
          <a:blip r:embed="rId5"/>
          <a:stretch>
            <a:fillRect/>
          </a:stretch>
        </p:blipFill>
        <p:spPr>
          <a:xfrm>
            <a:off x="2362200" y="8330601"/>
            <a:ext cx="14341735" cy="1347345"/>
          </a:xfrm>
          <a:prstGeom prst="rect">
            <a:avLst/>
          </a:prstGeom>
        </p:spPr>
      </p:pic>
    </p:spTree>
    <p:extLst>
      <p:ext uri="{BB962C8B-B14F-4D97-AF65-F5344CB8AC3E}">
        <p14:creationId xmlns:p14="http://schemas.microsoft.com/office/powerpoint/2010/main" val="364248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outHorizont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out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138A8-6B4B-643C-1B99-7122924A87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9CD611-2D75-4ED4-811D-25495FD2A00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TextBox 6">
            <a:extLst>
              <a:ext uri="{FF2B5EF4-FFF2-40B4-BE49-F238E27FC236}">
                <a16:creationId xmlns:a16="http://schemas.microsoft.com/office/drawing/2014/main" id="{47B3D21F-3A68-329C-88DE-252FCC0906E8}"/>
              </a:ext>
            </a:extLst>
          </p:cNvPr>
          <p:cNvSpPr txBox="1"/>
          <p:nvPr/>
        </p:nvSpPr>
        <p:spPr>
          <a:xfrm>
            <a:off x="990600" y="1098888"/>
            <a:ext cx="15846863" cy="2031325"/>
          </a:xfrm>
          <a:prstGeom prst="rect">
            <a:avLst/>
          </a:prstGeom>
        </p:spPr>
        <p:txBody>
          <a:bodyPr wrap="square" lIns="0" tIns="0" rIns="0" bIns="0" rtlCol="0" anchor="t">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TẬP PHỔ BIẾN ĐÓNG</a:t>
            </a:r>
          </a:p>
          <a:p>
            <a:pPr algn="ctr"/>
            <a:r>
              <a:rPr lang="en-US" sz="6600" b="1" dirty="0">
                <a:solidFill>
                  <a:schemeClr val="bg1"/>
                </a:solidFill>
                <a:latin typeface="Times New Roman" panose="02020603050405020304" pitchFamily="18" charset="0"/>
                <a:cs typeface="Times New Roman" panose="02020603050405020304" pitchFamily="18" charset="0"/>
              </a:rPr>
              <a:t>(Closed Frequent </a:t>
            </a:r>
            <a:r>
              <a:rPr lang="en-US" sz="6600" b="1" dirty="0" err="1">
                <a:solidFill>
                  <a:schemeClr val="bg1"/>
                </a:solidFill>
                <a:latin typeface="Times New Roman" panose="02020603050405020304" pitchFamily="18" charset="0"/>
                <a:cs typeface="Times New Roman" panose="02020603050405020304" pitchFamily="18" charset="0"/>
              </a:rPr>
              <a:t>Itemsets</a:t>
            </a:r>
            <a:r>
              <a:rPr lang="en-US" sz="6600" b="1" dirty="0">
                <a:solidFill>
                  <a:schemeClr val="bg1"/>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28B1946D-8D52-821D-713D-8FACBEF7296F}"/>
              </a:ext>
            </a:extLst>
          </p:cNvPr>
          <p:cNvSpPr txBox="1"/>
          <p:nvPr/>
        </p:nvSpPr>
        <p:spPr>
          <a:xfrm>
            <a:off x="876299" y="4229100"/>
            <a:ext cx="16535400" cy="3560590"/>
          </a:xfrm>
          <a:prstGeom prst="rect">
            <a:avLst/>
          </a:prstGeom>
          <a:noFill/>
        </p:spPr>
        <p:txBody>
          <a:bodyPr wrap="square">
            <a:spAutoFit/>
          </a:bodyPr>
          <a:lstStyle/>
          <a:p>
            <a:pPr marR="0" indent="431800">
              <a:lnSpc>
                <a:spcPct val="120000"/>
              </a:lnSpc>
            </a:pPr>
            <a:r>
              <a:rPr lang="en-US" sz="4800" b="1" dirty="0" err="1">
                <a:solidFill>
                  <a:schemeClr val="bg1"/>
                </a:solidFill>
                <a:latin typeface="Times New Roman" panose="02020603050405020304" pitchFamily="18" charset="0"/>
                <a:cs typeface="Times New Roman" panose="02020603050405020304" pitchFamily="18" charset="0"/>
              </a:rPr>
              <a:t>Tập</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phổ</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biến</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đóng</a:t>
            </a:r>
            <a:r>
              <a:rPr lang="en-US" sz="4800" b="1"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là</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tập</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phổ</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biến</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và</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không</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tồn</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tại</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tập</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nào</a:t>
            </a:r>
            <a:r>
              <a:rPr lang="en-US" sz="4800" dirty="0">
                <a:solidFill>
                  <a:schemeClr val="bg1"/>
                </a:solidFill>
                <a:latin typeface="Times New Roman" panose="02020603050405020304" pitchFamily="18" charset="0"/>
                <a:cs typeface="Times New Roman" panose="02020603050405020304" pitchFamily="18" charset="0"/>
              </a:rPr>
              <a:t> bao </a:t>
            </a:r>
            <a:r>
              <a:rPr lang="en-US" sz="4800" dirty="0" err="1">
                <a:solidFill>
                  <a:schemeClr val="bg1"/>
                </a:solidFill>
                <a:latin typeface="Times New Roman" panose="02020603050405020304" pitchFamily="18" charset="0"/>
                <a:cs typeface="Times New Roman" panose="02020603050405020304" pitchFamily="18" charset="0"/>
              </a:rPr>
              <a:t>nó</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có</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cùng</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độ</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hỗ</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trợ</a:t>
            </a:r>
            <a:r>
              <a:rPr lang="en-US" sz="4800" dirty="0">
                <a:solidFill>
                  <a:schemeClr val="bg1"/>
                </a:solidFill>
                <a:latin typeface="Times New Roman" panose="02020603050405020304" pitchFamily="18" charset="0"/>
                <a:cs typeface="Times New Roman" panose="02020603050405020304" pitchFamily="18" charset="0"/>
              </a:rPr>
              <a:t>. </a:t>
            </a:r>
          </a:p>
          <a:p>
            <a:pPr marR="0" indent="431800">
              <a:lnSpc>
                <a:spcPct val="120000"/>
              </a:lnSpc>
            </a:pPr>
            <a:r>
              <a:rPr lang="en-US" sz="4800" dirty="0" err="1">
                <a:solidFill>
                  <a:schemeClr val="bg1"/>
                </a:solidFill>
                <a:latin typeface="Times New Roman" panose="02020603050405020304" pitchFamily="18" charset="0"/>
                <a:cs typeface="Times New Roman" panose="02020603050405020304" pitchFamily="18" charset="0"/>
              </a:rPr>
              <a:t>Tập</a:t>
            </a:r>
            <a:r>
              <a:rPr lang="en-US" sz="4800" dirty="0">
                <a:solidFill>
                  <a:schemeClr val="bg1"/>
                </a:solidFill>
                <a:latin typeface="Times New Roman" panose="02020603050405020304" pitchFamily="18" charset="0"/>
                <a:cs typeface="Times New Roman" panose="02020603050405020304" pitchFamily="18" charset="0"/>
              </a:rPr>
              <a:t> bao </a:t>
            </a:r>
            <a:r>
              <a:rPr lang="en-US" sz="4800" dirty="0" err="1">
                <a:solidFill>
                  <a:schemeClr val="bg1"/>
                </a:solidFill>
                <a:latin typeface="Times New Roman" panose="02020603050405020304" pitchFamily="18" charset="0"/>
                <a:cs typeface="Times New Roman" panose="02020603050405020304" pitchFamily="18" charset="0"/>
              </a:rPr>
              <a:t>nó</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có</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thể</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là</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phổ</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biến</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nhưng</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phải</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có</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độ</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hỗ</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trợ</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nhỏ</a:t>
            </a:r>
            <a:r>
              <a:rPr lang="en-US" sz="4800"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hơn</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nó</a:t>
            </a:r>
            <a:r>
              <a:rPr lang="en-US" sz="4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3585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4498A-6784-4683-C721-4650FF082F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081B25-EFB3-CCEF-5E3B-C92B4DD1EE8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5" name="TextBox 4">
            <a:extLst>
              <a:ext uri="{FF2B5EF4-FFF2-40B4-BE49-F238E27FC236}">
                <a16:creationId xmlns:a16="http://schemas.microsoft.com/office/drawing/2014/main" id="{097CB74B-220A-F429-CFB7-910DA1A2F34D}"/>
              </a:ext>
            </a:extLst>
          </p:cNvPr>
          <p:cNvSpPr txBox="1"/>
          <p:nvPr/>
        </p:nvSpPr>
        <p:spPr>
          <a:xfrm>
            <a:off x="762001" y="447368"/>
            <a:ext cx="7315200" cy="4459875"/>
          </a:xfrm>
          <a:prstGeom prst="rect">
            <a:avLst/>
          </a:prstGeom>
          <a:noFill/>
        </p:spPr>
        <p:txBody>
          <a:bodyPr wrap="square">
            <a:spAutoFit/>
          </a:bodyPr>
          <a:lstStyle/>
          <a:p>
            <a:pPr marR="0" indent="431800">
              <a:lnSpc>
                <a:spcPct val="120000"/>
              </a:lnSpc>
            </a:pPr>
            <a:r>
              <a:rPr lang="en-US" sz="4000" b="1" dirty="0" err="1">
                <a:solidFill>
                  <a:schemeClr val="bg1"/>
                </a:solidFill>
                <a:latin typeface="Times New Roman" panose="02020603050405020304" pitchFamily="18" charset="0"/>
                <a:cs typeface="Times New Roman" panose="02020603050405020304" pitchFamily="18" charset="0"/>
              </a:rPr>
              <a:t>Tập</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phổ</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biến</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đóng</a:t>
            </a:r>
            <a:r>
              <a:rPr lang="en-US" sz="4000" b="1"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là</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tập</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phổ</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biến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và</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không</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tồn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tại</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tập</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nào</a:t>
            </a:r>
            <a:r>
              <a:rPr lang="en-US" sz="4000" dirty="0">
                <a:solidFill>
                  <a:schemeClr val="bg1"/>
                </a:solidFill>
                <a:latin typeface="Times New Roman" panose="02020603050405020304" pitchFamily="18" charset="0"/>
                <a:cs typeface="Times New Roman" panose="02020603050405020304" pitchFamily="18" charset="0"/>
              </a:rPr>
              <a:t> bao </a:t>
            </a:r>
            <a:r>
              <a:rPr lang="en-US" sz="4000" dirty="0" err="1">
                <a:solidFill>
                  <a:schemeClr val="bg1"/>
                </a:solidFill>
                <a:latin typeface="Times New Roman" panose="02020603050405020304" pitchFamily="18" charset="0"/>
                <a:cs typeface="Times New Roman" panose="02020603050405020304" pitchFamily="18" charset="0"/>
              </a:rPr>
              <a:t>nó</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có</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cùng</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độ</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hỗ</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trợ</a:t>
            </a:r>
            <a:r>
              <a:rPr lang="en-US" sz="4000" dirty="0">
                <a:solidFill>
                  <a:schemeClr val="bg1"/>
                </a:solidFill>
                <a:latin typeface="Times New Roman" panose="02020603050405020304" pitchFamily="18" charset="0"/>
                <a:cs typeface="Times New Roman" panose="02020603050405020304" pitchFamily="18" charset="0"/>
              </a:rPr>
              <a:t>. </a:t>
            </a:r>
          </a:p>
          <a:p>
            <a:pPr marR="0" indent="431800">
              <a:lnSpc>
                <a:spcPct val="120000"/>
              </a:lnSpc>
            </a:pPr>
            <a:r>
              <a:rPr lang="en-US" sz="4000" dirty="0" err="1">
                <a:solidFill>
                  <a:schemeClr val="bg1"/>
                </a:solidFill>
                <a:latin typeface="Times New Roman" panose="02020603050405020304" pitchFamily="18" charset="0"/>
                <a:cs typeface="Times New Roman" panose="02020603050405020304" pitchFamily="18" charset="0"/>
              </a:rPr>
              <a:t>Tập</a:t>
            </a:r>
            <a:r>
              <a:rPr lang="en-US" sz="4000" dirty="0">
                <a:solidFill>
                  <a:schemeClr val="bg1"/>
                </a:solidFill>
                <a:latin typeface="Times New Roman" panose="02020603050405020304" pitchFamily="18" charset="0"/>
                <a:cs typeface="Times New Roman" panose="02020603050405020304" pitchFamily="18" charset="0"/>
              </a:rPr>
              <a:t> bao </a:t>
            </a:r>
            <a:r>
              <a:rPr lang="en-US" sz="4000" dirty="0" err="1">
                <a:solidFill>
                  <a:schemeClr val="bg1"/>
                </a:solidFill>
                <a:latin typeface="Times New Roman" panose="02020603050405020304" pitchFamily="18" charset="0"/>
                <a:cs typeface="Times New Roman" panose="02020603050405020304" pitchFamily="18" charset="0"/>
              </a:rPr>
              <a:t>nó</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có</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thể</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là</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phổ</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biến</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nhưng</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phải</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có</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độ</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hỗ</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trợ</a:t>
            </a:r>
            <a:r>
              <a:rPr lang="en-US" sz="4000" dirty="0">
                <a:solidFill>
                  <a:schemeClr val="bg1"/>
                </a:solidFill>
                <a:latin typeface="Times New Roman" panose="02020603050405020304" pitchFamily="18" charset="0"/>
                <a:cs typeface="Times New Roman" panose="02020603050405020304" pitchFamily="18" charset="0"/>
              </a:rPr>
              <a:t> </a:t>
            </a:r>
            <a:r>
              <a:rPr lang="en-US" sz="4000" dirty="0" err="1">
                <a:solidFill>
                  <a:schemeClr val="bg1"/>
                </a:solidFill>
                <a:latin typeface="Times New Roman" panose="02020603050405020304" pitchFamily="18" charset="0"/>
                <a:cs typeface="Times New Roman" panose="02020603050405020304" pitchFamily="18" charset="0"/>
              </a:rPr>
              <a:t>nhỏ</a:t>
            </a:r>
            <a:r>
              <a:rPr lang="en-US" sz="4000"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hơn</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nó</a:t>
            </a:r>
            <a:r>
              <a:rPr lang="en-US" sz="4000" b="1" dirty="0">
                <a:solidFill>
                  <a:schemeClr val="bg1"/>
                </a:solidFill>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B18B017C-3F1F-FF5A-1DE4-26CB4EF0310C}"/>
              </a:ext>
            </a:extLst>
          </p:cNvPr>
          <p:cNvPicPr>
            <a:picLocks noChangeAspect="1"/>
          </p:cNvPicPr>
          <p:nvPr/>
        </p:nvPicPr>
        <p:blipFill>
          <a:blip r:embed="rId3"/>
          <a:stretch>
            <a:fillRect/>
          </a:stretch>
        </p:blipFill>
        <p:spPr>
          <a:xfrm>
            <a:off x="10143203" y="281988"/>
            <a:ext cx="6324600" cy="4737049"/>
          </a:xfrm>
          <a:prstGeom prst="rect">
            <a:avLst/>
          </a:prstGeom>
        </p:spPr>
      </p:pic>
      <p:pic>
        <p:nvPicPr>
          <p:cNvPr id="7" name="Picture 6">
            <a:extLst>
              <a:ext uri="{FF2B5EF4-FFF2-40B4-BE49-F238E27FC236}">
                <a16:creationId xmlns:a16="http://schemas.microsoft.com/office/drawing/2014/main" id="{46794CA9-B076-4093-CF14-4C96DC9F9F82}"/>
              </a:ext>
            </a:extLst>
          </p:cNvPr>
          <p:cNvPicPr>
            <a:picLocks noChangeAspect="1"/>
          </p:cNvPicPr>
          <p:nvPr/>
        </p:nvPicPr>
        <p:blipFill>
          <a:blip r:embed="rId4"/>
          <a:stretch>
            <a:fillRect/>
          </a:stretch>
        </p:blipFill>
        <p:spPr>
          <a:xfrm>
            <a:off x="1333500" y="5307866"/>
            <a:ext cx="15163800" cy="4690305"/>
          </a:xfrm>
          <a:prstGeom prst="rect">
            <a:avLst/>
          </a:prstGeom>
        </p:spPr>
      </p:pic>
    </p:spTree>
    <p:extLst>
      <p:ext uri="{BB962C8B-B14F-4D97-AF65-F5344CB8AC3E}">
        <p14:creationId xmlns:p14="http://schemas.microsoft.com/office/powerpoint/2010/main" val="440234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5C1B1-F03D-700B-CE41-15D976D072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0045F5-ECF1-867D-C295-3F50A5256F6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graphicFrame>
        <p:nvGraphicFramePr>
          <p:cNvPr id="3" name="Diagram 2">
            <a:extLst>
              <a:ext uri="{FF2B5EF4-FFF2-40B4-BE49-F238E27FC236}">
                <a16:creationId xmlns:a16="http://schemas.microsoft.com/office/drawing/2014/main" id="{2E11F024-89CA-55D2-2427-075768D1332C}"/>
              </a:ext>
            </a:extLst>
          </p:cNvPr>
          <p:cNvGraphicFramePr/>
          <p:nvPr>
            <p:extLst>
              <p:ext uri="{D42A27DB-BD31-4B8C-83A1-F6EECF244321}">
                <p14:modId xmlns:p14="http://schemas.microsoft.com/office/powerpoint/2010/main" val="1746640417"/>
              </p:ext>
            </p:extLst>
          </p:nvPr>
        </p:nvGraphicFramePr>
        <p:xfrm>
          <a:off x="342900" y="628650"/>
          <a:ext cx="17602200" cy="9029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05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5D4D6-41EC-443D-F4FA-27155C90AB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2B4613-2D56-8E6D-6F87-889CE01670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pic>
        <p:nvPicPr>
          <p:cNvPr id="7" name="Picture 6">
            <a:extLst>
              <a:ext uri="{FF2B5EF4-FFF2-40B4-BE49-F238E27FC236}">
                <a16:creationId xmlns:a16="http://schemas.microsoft.com/office/drawing/2014/main" id="{C0C6057B-2BD2-72E7-304F-C7580F810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03328"/>
            <a:ext cx="12268200" cy="10080344"/>
          </a:xfrm>
          <a:prstGeom prst="rect">
            <a:avLst/>
          </a:prstGeom>
        </p:spPr>
      </p:pic>
    </p:spTree>
    <p:extLst>
      <p:ext uri="{BB962C8B-B14F-4D97-AF65-F5344CB8AC3E}">
        <p14:creationId xmlns:p14="http://schemas.microsoft.com/office/powerpoint/2010/main" val="3077201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txBody>
          <a:bodyPr/>
          <a:lstStyle/>
          <a:p>
            <a:endParaRPr lang="en-US"/>
          </a:p>
        </p:txBody>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3687259" y="4768977"/>
            <a:ext cx="10913483" cy="1077026"/>
          </a:xfrm>
          <a:prstGeom prst="rect">
            <a:avLst/>
          </a:prstGeom>
        </p:spPr>
        <p:txBody>
          <a:bodyPr lIns="0" tIns="0" rIns="0" bIns="0" rtlCol="0" anchor="t">
            <a:spAutoFit/>
          </a:bodyPr>
          <a:lstStyle/>
          <a:p>
            <a:pPr algn="ctr">
              <a:lnSpc>
                <a:spcPts val="7870"/>
              </a:lnSpc>
            </a:pPr>
            <a:r>
              <a:rPr lang="vi-VN" sz="9600" b="1" dirty="0">
                <a:solidFill>
                  <a:srgbClr val="000000"/>
                </a:solidFill>
                <a:latin typeface="+mj-lt"/>
              </a:rPr>
              <a:t>DEMO</a:t>
            </a:r>
            <a:endParaRPr lang="en-US" sz="9600" b="1" dirty="0">
              <a:solidFill>
                <a:srgbClr val="000000"/>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BF5E9-1E45-A533-CE68-DA9E5EC807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ADCD4F-CA92-20F7-3147-ADB31FAF8A5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pPr algn="ctr"/>
            <a:endParaRPr lang="vi-VN" sz="6600" dirty="0">
              <a:solidFill>
                <a:schemeClr val="bg1"/>
              </a:solidFill>
              <a:latin typeface="+mj-lt"/>
            </a:endParaRPr>
          </a:p>
          <a:p>
            <a:pPr algn="ctr"/>
            <a:r>
              <a:rPr lang="vi-VN" sz="6600" b="1" dirty="0">
                <a:solidFill>
                  <a:schemeClr val="bg1"/>
                </a:solidFill>
                <a:latin typeface="+mj-lt"/>
              </a:rPr>
              <a:t>RELIM</a:t>
            </a:r>
            <a:r>
              <a:rPr lang="en-US" sz="6600" b="1" dirty="0">
                <a:solidFill>
                  <a:schemeClr val="bg1"/>
                </a:solidFill>
                <a:latin typeface="+mj-lt"/>
              </a:rPr>
              <a:t> </a:t>
            </a:r>
            <a:r>
              <a:rPr lang="en-US" sz="6600" b="1" dirty="0">
                <a:solidFill>
                  <a:schemeClr val="bg1"/>
                </a:solidFill>
                <a:latin typeface="Times New Roman" panose="02020603050405020304" pitchFamily="18" charset="0"/>
                <a:cs typeface="Times New Roman" panose="02020603050405020304" pitchFamily="18" charset="0"/>
              </a:rPr>
              <a:t>(RECURSIVE ELIMINATION)</a:t>
            </a:r>
            <a:endParaRPr lang="en-US" sz="6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88BE991-988D-A840-005B-53AD0A2F81ED}"/>
              </a:ext>
            </a:extLst>
          </p:cNvPr>
          <p:cNvSpPr txBox="1"/>
          <p:nvPr/>
        </p:nvSpPr>
        <p:spPr>
          <a:xfrm>
            <a:off x="990600" y="3619500"/>
            <a:ext cx="16001999" cy="4097212"/>
          </a:xfrm>
          <a:prstGeom prst="rect">
            <a:avLst/>
          </a:prstGeom>
          <a:noFill/>
        </p:spPr>
        <p:txBody>
          <a:bodyPr wrap="square">
            <a:spAutoFit/>
          </a:bodyPr>
          <a:lstStyle/>
          <a:p>
            <a:pPr marR="0" indent="431800" algn="just">
              <a:lnSpc>
                <a:spcPct val="120000"/>
              </a:lnSpc>
            </a:pPr>
            <a:r>
              <a:rPr lang="vi-VN" sz="4400" dirty="0">
                <a:solidFill>
                  <a:schemeClr val="bg1"/>
                </a:solidFill>
                <a:latin typeface="+mj-lt"/>
              </a:rPr>
              <a:t>Thuật toán RELIM là một phương pháp khai phá tập phổ biến từ cơ sở dữ liệu giao dịch. Thuật toán này tìm ra các tập hợp mục (itemsets) thường xuất hiện cùng nhau trong các giao dịch mà không cần xây dựng cây FP như thuật toán FP-Growth. Thay vào đó, RELIM sử dụng phương pháp loại bỏ đệ quy các mục ít phổ biến.</a:t>
            </a:r>
            <a:endParaRPr lang="en-US" sz="4400" b="1"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315982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33850-EF2F-A492-B722-5A9AF16AA4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DCB785-A41B-B2A1-A261-6A69104DEE2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pPr algn="ctr"/>
            <a:endParaRPr lang="vi-VN" sz="3200" dirty="0">
              <a:solidFill>
                <a:schemeClr val="bg1"/>
              </a:solidFill>
              <a:latin typeface="+mj-lt"/>
            </a:endParaRPr>
          </a:p>
          <a:p>
            <a:pPr algn="ctr"/>
            <a:r>
              <a:rPr lang="vi-VN" sz="3200" dirty="0">
                <a:solidFill>
                  <a:schemeClr val="bg1"/>
                </a:solidFill>
                <a:latin typeface="+mj-lt"/>
              </a:rPr>
              <a:t>RELIM</a:t>
            </a:r>
            <a:endParaRPr lang="en-US" sz="3200" dirty="0">
              <a:latin typeface="+mj-lt"/>
            </a:endParaRPr>
          </a:p>
        </p:txBody>
      </p:sp>
      <p:graphicFrame>
        <p:nvGraphicFramePr>
          <p:cNvPr id="3" name="Bảng 2">
            <a:extLst>
              <a:ext uri="{FF2B5EF4-FFF2-40B4-BE49-F238E27FC236}">
                <a16:creationId xmlns:a16="http://schemas.microsoft.com/office/drawing/2014/main" id="{B94AA1D8-0A4C-88FA-9C21-356F4C03C9E6}"/>
              </a:ext>
            </a:extLst>
          </p:cNvPr>
          <p:cNvGraphicFramePr>
            <a:graphicFrameLocks noGrp="1"/>
          </p:cNvGraphicFramePr>
          <p:nvPr>
            <p:extLst>
              <p:ext uri="{D42A27DB-BD31-4B8C-83A1-F6EECF244321}">
                <p14:modId xmlns:p14="http://schemas.microsoft.com/office/powerpoint/2010/main" val="3931184030"/>
              </p:ext>
            </p:extLst>
          </p:nvPr>
        </p:nvGraphicFramePr>
        <p:xfrm>
          <a:off x="990600" y="4000500"/>
          <a:ext cx="5181600" cy="283464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val="1644480363"/>
                    </a:ext>
                  </a:extLst>
                </a:gridCol>
                <a:gridCol w="2590800">
                  <a:extLst>
                    <a:ext uri="{9D8B030D-6E8A-4147-A177-3AD203B41FA5}">
                      <a16:colId xmlns:a16="http://schemas.microsoft.com/office/drawing/2014/main" val="2243027845"/>
                    </a:ext>
                  </a:extLst>
                </a:gridCol>
              </a:tblGrid>
              <a:tr h="0">
                <a:tc>
                  <a:txBody>
                    <a:bodyPr/>
                    <a:lstStyle/>
                    <a:p>
                      <a:r>
                        <a:rPr lang="vi-VN" sz="2500"/>
                        <a:t>Giao dịch</a:t>
                      </a:r>
                    </a:p>
                  </a:txBody>
                  <a:tcPr anchor="ctr">
                    <a:solidFill>
                      <a:srgbClr val="F8F8F8"/>
                    </a:solidFill>
                  </a:tcPr>
                </a:tc>
                <a:tc>
                  <a:txBody>
                    <a:bodyPr/>
                    <a:lstStyle/>
                    <a:p>
                      <a:r>
                        <a:rPr lang="vi-VN" sz="2500"/>
                        <a:t>Mục</a:t>
                      </a:r>
                    </a:p>
                  </a:txBody>
                  <a:tcPr anchor="ctr">
                    <a:solidFill>
                      <a:srgbClr val="F8F8F8"/>
                    </a:solidFill>
                  </a:tcPr>
                </a:tc>
                <a:extLst>
                  <a:ext uri="{0D108BD9-81ED-4DB2-BD59-A6C34878D82A}">
                    <a16:rowId xmlns:a16="http://schemas.microsoft.com/office/drawing/2014/main" val="530626522"/>
                  </a:ext>
                </a:extLst>
              </a:tr>
              <a:tr h="0">
                <a:tc>
                  <a:txBody>
                    <a:bodyPr/>
                    <a:lstStyle/>
                    <a:p>
                      <a:r>
                        <a:rPr lang="vi-VN" sz="2500"/>
                        <a:t>T1</a:t>
                      </a:r>
                    </a:p>
                  </a:txBody>
                  <a:tcPr anchor="ctr">
                    <a:solidFill>
                      <a:srgbClr val="F8F8F8"/>
                    </a:solidFill>
                  </a:tcPr>
                </a:tc>
                <a:tc>
                  <a:txBody>
                    <a:bodyPr/>
                    <a:lstStyle/>
                    <a:p>
                      <a:r>
                        <a:rPr lang="vi-VN" sz="2500"/>
                        <a:t>A, B, C</a:t>
                      </a:r>
                    </a:p>
                  </a:txBody>
                  <a:tcPr anchor="ctr">
                    <a:solidFill>
                      <a:srgbClr val="F8F8F8"/>
                    </a:solidFill>
                  </a:tcPr>
                </a:tc>
                <a:extLst>
                  <a:ext uri="{0D108BD9-81ED-4DB2-BD59-A6C34878D82A}">
                    <a16:rowId xmlns:a16="http://schemas.microsoft.com/office/drawing/2014/main" val="390092465"/>
                  </a:ext>
                </a:extLst>
              </a:tr>
              <a:tr h="0">
                <a:tc>
                  <a:txBody>
                    <a:bodyPr/>
                    <a:lstStyle/>
                    <a:p>
                      <a:r>
                        <a:rPr lang="vi-VN" sz="2500"/>
                        <a:t>T2</a:t>
                      </a:r>
                    </a:p>
                  </a:txBody>
                  <a:tcPr anchor="ctr">
                    <a:solidFill>
                      <a:srgbClr val="F8F8F8"/>
                    </a:solidFill>
                  </a:tcPr>
                </a:tc>
                <a:tc>
                  <a:txBody>
                    <a:bodyPr/>
                    <a:lstStyle/>
                    <a:p>
                      <a:r>
                        <a:rPr lang="vi-VN" sz="2500"/>
                        <a:t>B, C, D</a:t>
                      </a:r>
                    </a:p>
                  </a:txBody>
                  <a:tcPr anchor="ctr">
                    <a:solidFill>
                      <a:srgbClr val="F8F8F8"/>
                    </a:solidFill>
                  </a:tcPr>
                </a:tc>
                <a:extLst>
                  <a:ext uri="{0D108BD9-81ED-4DB2-BD59-A6C34878D82A}">
                    <a16:rowId xmlns:a16="http://schemas.microsoft.com/office/drawing/2014/main" val="1657813543"/>
                  </a:ext>
                </a:extLst>
              </a:tr>
              <a:tr h="0">
                <a:tc>
                  <a:txBody>
                    <a:bodyPr/>
                    <a:lstStyle/>
                    <a:p>
                      <a:r>
                        <a:rPr lang="vi-VN" sz="2500"/>
                        <a:t>T3</a:t>
                      </a:r>
                    </a:p>
                  </a:txBody>
                  <a:tcPr anchor="ctr">
                    <a:solidFill>
                      <a:srgbClr val="F8F8F8"/>
                    </a:solidFill>
                  </a:tcPr>
                </a:tc>
                <a:tc>
                  <a:txBody>
                    <a:bodyPr/>
                    <a:lstStyle/>
                    <a:p>
                      <a:r>
                        <a:rPr lang="vi-VN" sz="2500"/>
                        <a:t>A, C, D, E</a:t>
                      </a:r>
                    </a:p>
                  </a:txBody>
                  <a:tcPr anchor="ctr">
                    <a:solidFill>
                      <a:srgbClr val="F8F8F8"/>
                    </a:solidFill>
                  </a:tcPr>
                </a:tc>
                <a:extLst>
                  <a:ext uri="{0D108BD9-81ED-4DB2-BD59-A6C34878D82A}">
                    <a16:rowId xmlns:a16="http://schemas.microsoft.com/office/drawing/2014/main" val="1036473987"/>
                  </a:ext>
                </a:extLst>
              </a:tr>
              <a:tr h="0">
                <a:tc>
                  <a:txBody>
                    <a:bodyPr/>
                    <a:lstStyle/>
                    <a:p>
                      <a:r>
                        <a:rPr lang="vi-VN" sz="2500"/>
                        <a:t>T4</a:t>
                      </a:r>
                    </a:p>
                  </a:txBody>
                  <a:tcPr anchor="ctr">
                    <a:solidFill>
                      <a:srgbClr val="F8F8F8"/>
                    </a:solidFill>
                  </a:tcPr>
                </a:tc>
                <a:tc>
                  <a:txBody>
                    <a:bodyPr/>
                    <a:lstStyle/>
                    <a:p>
                      <a:r>
                        <a:rPr lang="vi-VN" sz="2500"/>
                        <a:t>A, B, C, E</a:t>
                      </a:r>
                    </a:p>
                  </a:txBody>
                  <a:tcPr anchor="ctr">
                    <a:solidFill>
                      <a:srgbClr val="F8F8F8"/>
                    </a:solidFill>
                  </a:tcPr>
                </a:tc>
                <a:extLst>
                  <a:ext uri="{0D108BD9-81ED-4DB2-BD59-A6C34878D82A}">
                    <a16:rowId xmlns:a16="http://schemas.microsoft.com/office/drawing/2014/main" val="3400288375"/>
                  </a:ext>
                </a:extLst>
              </a:tr>
              <a:tr h="0">
                <a:tc>
                  <a:txBody>
                    <a:bodyPr/>
                    <a:lstStyle/>
                    <a:p>
                      <a:r>
                        <a:rPr lang="vi-VN" sz="2500"/>
                        <a:t>T5</a:t>
                      </a:r>
                    </a:p>
                  </a:txBody>
                  <a:tcPr anchor="ctr">
                    <a:solidFill>
                      <a:srgbClr val="F8F8F8"/>
                    </a:solidFill>
                  </a:tcPr>
                </a:tc>
                <a:tc>
                  <a:txBody>
                    <a:bodyPr/>
                    <a:lstStyle/>
                    <a:p>
                      <a:r>
                        <a:rPr lang="vi-VN" sz="2500"/>
                        <a:t>A, B, D</a:t>
                      </a:r>
                    </a:p>
                  </a:txBody>
                  <a:tcPr anchor="ctr">
                    <a:solidFill>
                      <a:srgbClr val="F8F8F8"/>
                    </a:solidFill>
                  </a:tcPr>
                </a:tc>
                <a:extLst>
                  <a:ext uri="{0D108BD9-81ED-4DB2-BD59-A6C34878D82A}">
                    <a16:rowId xmlns:a16="http://schemas.microsoft.com/office/drawing/2014/main" val="656032271"/>
                  </a:ext>
                </a:extLst>
              </a:tr>
            </a:tbl>
          </a:graphicData>
        </a:graphic>
      </p:graphicFrame>
      <p:sp>
        <p:nvSpPr>
          <p:cNvPr id="6" name="Hộp Văn bản 5">
            <a:extLst>
              <a:ext uri="{FF2B5EF4-FFF2-40B4-BE49-F238E27FC236}">
                <a16:creationId xmlns:a16="http://schemas.microsoft.com/office/drawing/2014/main" id="{F1018FE9-7503-E1B2-691D-928BBD0868A2}"/>
              </a:ext>
            </a:extLst>
          </p:cNvPr>
          <p:cNvSpPr txBox="1"/>
          <p:nvPr/>
        </p:nvSpPr>
        <p:spPr>
          <a:xfrm>
            <a:off x="762000" y="2933700"/>
            <a:ext cx="6858000" cy="584775"/>
          </a:xfrm>
          <a:prstGeom prst="rect">
            <a:avLst/>
          </a:prstGeom>
          <a:noFill/>
        </p:spPr>
        <p:txBody>
          <a:bodyPr wrap="square">
            <a:spAutoFit/>
          </a:bodyPr>
          <a:lstStyle/>
          <a:p>
            <a:r>
              <a:rPr lang="vi-VN" sz="3200" dirty="0">
                <a:solidFill>
                  <a:schemeClr val="bg1"/>
                </a:solidFill>
                <a:latin typeface="+mj-lt"/>
              </a:rPr>
              <a:t> Giả sử có cơ sở dữ liệu giao dịch sau:</a:t>
            </a:r>
          </a:p>
        </p:txBody>
      </p:sp>
      <p:sp>
        <p:nvSpPr>
          <p:cNvPr id="7" name="Hộp Văn bản 6">
            <a:extLst>
              <a:ext uri="{FF2B5EF4-FFF2-40B4-BE49-F238E27FC236}">
                <a16:creationId xmlns:a16="http://schemas.microsoft.com/office/drawing/2014/main" id="{36CFC380-80DB-E26D-AD53-F35E0785D020}"/>
              </a:ext>
            </a:extLst>
          </p:cNvPr>
          <p:cNvSpPr txBox="1"/>
          <p:nvPr/>
        </p:nvSpPr>
        <p:spPr>
          <a:xfrm>
            <a:off x="10134600" y="3069342"/>
            <a:ext cx="5638800" cy="584775"/>
          </a:xfrm>
          <a:prstGeom prst="rect">
            <a:avLst/>
          </a:prstGeom>
          <a:noFill/>
        </p:spPr>
        <p:txBody>
          <a:bodyPr wrap="square" rtlCol="0">
            <a:spAutoFit/>
          </a:bodyPr>
          <a:lstStyle/>
          <a:p>
            <a:r>
              <a:rPr lang="vi-VN" sz="3200" b="1" dirty="0">
                <a:solidFill>
                  <a:schemeClr val="bg1"/>
                </a:solidFill>
                <a:latin typeface="+mj-lt"/>
              </a:rPr>
              <a:t>Bước 1: Đếm tần suất các mục</a:t>
            </a:r>
            <a:r>
              <a:rPr lang="vi-VN" sz="3200" dirty="0">
                <a:solidFill>
                  <a:schemeClr val="bg1"/>
                </a:solidFill>
                <a:latin typeface="+mj-lt"/>
              </a:rPr>
              <a:t>:</a:t>
            </a:r>
          </a:p>
        </p:txBody>
      </p:sp>
      <p:graphicFrame>
        <p:nvGraphicFramePr>
          <p:cNvPr id="8" name="Bảng 7">
            <a:extLst>
              <a:ext uri="{FF2B5EF4-FFF2-40B4-BE49-F238E27FC236}">
                <a16:creationId xmlns:a16="http://schemas.microsoft.com/office/drawing/2014/main" id="{6DBA4540-781A-64EC-2C8D-6E9195DFA7A7}"/>
              </a:ext>
            </a:extLst>
          </p:cNvPr>
          <p:cNvGraphicFramePr>
            <a:graphicFrameLocks noGrp="1"/>
          </p:cNvGraphicFramePr>
          <p:nvPr>
            <p:extLst>
              <p:ext uri="{D42A27DB-BD31-4B8C-83A1-F6EECF244321}">
                <p14:modId xmlns:p14="http://schemas.microsoft.com/office/powerpoint/2010/main" val="1920334824"/>
              </p:ext>
            </p:extLst>
          </p:nvPr>
        </p:nvGraphicFramePr>
        <p:xfrm>
          <a:off x="10166131" y="4000500"/>
          <a:ext cx="5486400" cy="2834640"/>
        </p:xfrm>
        <a:graphic>
          <a:graphicData uri="http://schemas.openxmlformats.org/drawingml/2006/table">
            <a:tbl>
              <a:tblPr>
                <a:tableStyleId>{5940675A-B579-460E-94D1-54222C63F5DA}</a:tableStyleId>
              </a:tblPr>
              <a:tblGrid>
                <a:gridCol w="2743200">
                  <a:extLst>
                    <a:ext uri="{9D8B030D-6E8A-4147-A177-3AD203B41FA5}">
                      <a16:colId xmlns:a16="http://schemas.microsoft.com/office/drawing/2014/main" val="3743312829"/>
                    </a:ext>
                  </a:extLst>
                </a:gridCol>
                <a:gridCol w="2743200">
                  <a:extLst>
                    <a:ext uri="{9D8B030D-6E8A-4147-A177-3AD203B41FA5}">
                      <a16:colId xmlns:a16="http://schemas.microsoft.com/office/drawing/2014/main" val="889130329"/>
                    </a:ext>
                  </a:extLst>
                </a:gridCol>
              </a:tblGrid>
              <a:tr h="0">
                <a:tc>
                  <a:txBody>
                    <a:bodyPr/>
                    <a:lstStyle/>
                    <a:p>
                      <a:r>
                        <a:rPr lang="vi-VN" sz="2500"/>
                        <a:t>Mục</a:t>
                      </a:r>
                    </a:p>
                  </a:txBody>
                  <a:tcPr anchor="ctr">
                    <a:solidFill>
                      <a:srgbClr val="F8F8F8"/>
                    </a:solidFill>
                  </a:tcPr>
                </a:tc>
                <a:tc>
                  <a:txBody>
                    <a:bodyPr/>
                    <a:lstStyle/>
                    <a:p>
                      <a:r>
                        <a:rPr lang="vi-VN" sz="2500"/>
                        <a:t>Tần suất</a:t>
                      </a:r>
                    </a:p>
                  </a:txBody>
                  <a:tcPr anchor="ctr">
                    <a:solidFill>
                      <a:srgbClr val="F8F8F8"/>
                    </a:solidFill>
                  </a:tcPr>
                </a:tc>
                <a:extLst>
                  <a:ext uri="{0D108BD9-81ED-4DB2-BD59-A6C34878D82A}">
                    <a16:rowId xmlns:a16="http://schemas.microsoft.com/office/drawing/2014/main" val="4108174928"/>
                  </a:ext>
                </a:extLst>
              </a:tr>
              <a:tr h="0">
                <a:tc>
                  <a:txBody>
                    <a:bodyPr/>
                    <a:lstStyle/>
                    <a:p>
                      <a:r>
                        <a:rPr lang="vi-VN" sz="2500"/>
                        <a:t>A</a:t>
                      </a:r>
                    </a:p>
                  </a:txBody>
                  <a:tcPr anchor="ctr">
                    <a:solidFill>
                      <a:srgbClr val="F8F8F8"/>
                    </a:solidFill>
                  </a:tcPr>
                </a:tc>
                <a:tc>
                  <a:txBody>
                    <a:bodyPr/>
                    <a:lstStyle/>
                    <a:p>
                      <a:r>
                        <a:rPr lang="vi-VN" sz="2500" dirty="0"/>
                        <a:t>4</a:t>
                      </a:r>
                    </a:p>
                  </a:txBody>
                  <a:tcPr anchor="ctr">
                    <a:solidFill>
                      <a:srgbClr val="F8F8F8"/>
                    </a:solidFill>
                  </a:tcPr>
                </a:tc>
                <a:extLst>
                  <a:ext uri="{0D108BD9-81ED-4DB2-BD59-A6C34878D82A}">
                    <a16:rowId xmlns:a16="http://schemas.microsoft.com/office/drawing/2014/main" val="363487331"/>
                  </a:ext>
                </a:extLst>
              </a:tr>
              <a:tr h="0">
                <a:tc>
                  <a:txBody>
                    <a:bodyPr/>
                    <a:lstStyle/>
                    <a:p>
                      <a:r>
                        <a:rPr lang="vi-VN" sz="2500" dirty="0"/>
                        <a:t>B</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3577121466"/>
                  </a:ext>
                </a:extLst>
              </a:tr>
              <a:tr h="0">
                <a:tc>
                  <a:txBody>
                    <a:bodyPr/>
                    <a:lstStyle/>
                    <a:p>
                      <a:r>
                        <a:rPr lang="vi-VN" sz="2500"/>
                        <a:t>C</a:t>
                      </a:r>
                    </a:p>
                  </a:txBody>
                  <a:tcPr anchor="ctr">
                    <a:solidFill>
                      <a:srgbClr val="F8F8F8"/>
                    </a:solidFill>
                  </a:tcPr>
                </a:tc>
                <a:tc>
                  <a:txBody>
                    <a:bodyPr/>
                    <a:lstStyle/>
                    <a:p>
                      <a:r>
                        <a:rPr lang="vi-VN" sz="2500" dirty="0"/>
                        <a:t>4</a:t>
                      </a:r>
                    </a:p>
                  </a:txBody>
                  <a:tcPr anchor="ctr">
                    <a:solidFill>
                      <a:srgbClr val="F8F8F8"/>
                    </a:solidFill>
                  </a:tcPr>
                </a:tc>
                <a:extLst>
                  <a:ext uri="{0D108BD9-81ED-4DB2-BD59-A6C34878D82A}">
                    <a16:rowId xmlns:a16="http://schemas.microsoft.com/office/drawing/2014/main" val="2457261314"/>
                  </a:ext>
                </a:extLst>
              </a:tr>
              <a:tr h="0">
                <a:tc>
                  <a:txBody>
                    <a:bodyPr/>
                    <a:lstStyle/>
                    <a:p>
                      <a:r>
                        <a:rPr lang="vi-VN" sz="2500"/>
                        <a:t>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1017529359"/>
                  </a:ext>
                </a:extLst>
              </a:tr>
              <a:tr h="0">
                <a:tc>
                  <a:txBody>
                    <a:bodyPr/>
                    <a:lstStyle/>
                    <a:p>
                      <a:r>
                        <a:rPr lang="vi-VN" sz="2500"/>
                        <a:t>E</a:t>
                      </a:r>
                    </a:p>
                  </a:txBody>
                  <a:tcPr anchor="ctr">
                    <a:solidFill>
                      <a:srgbClr val="F8F8F8"/>
                    </a:solidFill>
                  </a:tcPr>
                </a:tc>
                <a:tc>
                  <a:txBody>
                    <a:bodyPr/>
                    <a:lstStyle/>
                    <a:p>
                      <a:r>
                        <a:rPr lang="vi-VN" sz="2500" dirty="0"/>
                        <a:t>2</a:t>
                      </a:r>
                    </a:p>
                  </a:txBody>
                  <a:tcPr anchor="ctr">
                    <a:solidFill>
                      <a:srgbClr val="F8F8F8"/>
                    </a:solidFill>
                  </a:tcPr>
                </a:tc>
                <a:extLst>
                  <a:ext uri="{0D108BD9-81ED-4DB2-BD59-A6C34878D82A}">
                    <a16:rowId xmlns:a16="http://schemas.microsoft.com/office/drawing/2014/main" val="3340471098"/>
                  </a:ext>
                </a:extLst>
              </a:tr>
            </a:tbl>
          </a:graphicData>
        </a:graphic>
      </p:graphicFrame>
      <p:sp>
        <p:nvSpPr>
          <p:cNvPr id="9" name="Mũi tên: Phải 8">
            <a:extLst>
              <a:ext uri="{FF2B5EF4-FFF2-40B4-BE49-F238E27FC236}">
                <a16:creationId xmlns:a16="http://schemas.microsoft.com/office/drawing/2014/main" id="{CAB863AA-2B76-C53E-0D17-E23793E65C97}"/>
              </a:ext>
            </a:extLst>
          </p:cNvPr>
          <p:cNvSpPr/>
          <p:nvPr/>
        </p:nvSpPr>
        <p:spPr>
          <a:xfrm>
            <a:off x="7162800" y="5143500"/>
            <a:ext cx="1981200" cy="553998"/>
          </a:xfrm>
          <a:prstGeom prst="rightArrow">
            <a:avLst/>
          </a:prstGeom>
          <a:solidFill>
            <a:srgbClr val="F8F8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3200">
              <a:ln>
                <a:solidFill>
                  <a:schemeClr val="bg1"/>
                </a:solidFill>
              </a:ln>
              <a:solidFill>
                <a:schemeClr val="bg1"/>
              </a:solidFill>
              <a:latin typeface="+mj-lt"/>
            </a:endParaRPr>
          </a:p>
        </p:txBody>
      </p:sp>
    </p:spTree>
    <p:extLst>
      <p:ext uri="{BB962C8B-B14F-4D97-AF65-F5344CB8AC3E}">
        <p14:creationId xmlns:p14="http://schemas.microsoft.com/office/powerpoint/2010/main" val="792458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AD352-DAD5-006B-F196-B111E038AD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1B4A26-BF07-56FF-4D1E-38C17D63B56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pPr algn="ctr"/>
            <a:endParaRPr lang="vi-VN" sz="6600">
              <a:solidFill>
                <a:schemeClr val="bg1"/>
              </a:solidFill>
            </a:endParaRPr>
          </a:p>
          <a:p>
            <a:pPr algn="ctr"/>
            <a:r>
              <a:rPr lang="vi-VN" sz="6600">
                <a:solidFill>
                  <a:schemeClr val="bg1"/>
                </a:solidFill>
              </a:rPr>
              <a:t>RELIM</a:t>
            </a:r>
            <a:endParaRPr lang="en-US" sz="6600" dirty="0"/>
          </a:p>
        </p:txBody>
      </p:sp>
      <p:sp>
        <p:nvSpPr>
          <p:cNvPr id="7" name="Hộp Văn bản 6">
            <a:extLst>
              <a:ext uri="{FF2B5EF4-FFF2-40B4-BE49-F238E27FC236}">
                <a16:creationId xmlns:a16="http://schemas.microsoft.com/office/drawing/2014/main" id="{D55655E5-7807-E429-BE5D-63225C1CC96F}"/>
              </a:ext>
            </a:extLst>
          </p:cNvPr>
          <p:cNvSpPr txBox="1"/>
          <p:nvPr/>
        </p:nvSpPr>
        <p:spPr>
          <a:xfrm>
            <a:off x="959069" y="2795022"/>
            <a:ext cx="5638800" cy="477054"/>
          </a:xfrm>
          <a:prstGeom prst="rect">
            <a:avLst/>
          </a:prstGeom>
          <a:noFill/>
        </p:spPr>
        <p:txBody>
          <a:bodyPr wrap="square" rtlCol="0">
            <a:spAutoFit/>
          </a:bodyPr>
          <a:lstStyle/>
          <a:p>
            <a:r>
              <a:rPr lang="vi-VN" sz="2500" b="1">
                <a:solidFill>
                  <a:schemeClr val="bg1"/>
                </a:solidFill>
              </a:rPr>
              <a:t>Bước 1: Đếm tần suất các mục</a:t>
            </a:r>
            <a:r>
              <a:rPr lang="vi-VN" sz="2500">
                <a:solidFill>
                  <a:schemeClr val="bg1"/>
                </a:solidFill>
              </a:rPr>
              <a:t>:</a:t>
            </a:r>
          </a:p>
        </p:txBody>
      </p:sp>
      <p:graphicFrame>
        <p:nvGraphicFramePr>
          <p:cNvPr id="8" name="Bảng 7">
            <a:extLst>
              <a:ext uri="{FF2B5EF4-FFF2-40B4-BE49-F238E27FC236}">
                <a16:creationId xmlns:a16="http://schemas.microsoft.com/office/drawing/2014/main" id="{85BA8208-03C0-D203-75B8-05488CFBC700}"/>
              </a:ext>
            </a:extLst>
          </p:cNvPr>
          <p:cNvGraphicFramePr>
            <a:graphicFrameLocks noGrp="1"/>
          </p:cNvGraphicFramePr>
          <p:nvPr>
            <p:extLst>
              <p:ext uri="{D42A27DB-BD31-4B8C-83A1-F6EECF244321}">
                <p14:modId xmlns:p14="http://schemas.microsoft.com/office/powerpoint/2010/main" val="2768965417"/>
              </p:ext>
            </p:extLst>
          </p:nvPr>
        </p:nvGraphicFramePr>
        <p:xfrm>
          <a:off x="990600" y="3726180"/>
          <a:ext cx="5486400" cy="2834640"/>
        </p:xfrm>
        <a:graphic>
          <a:graphicData uri="http://schemas.openxmlformats.org/drawingml/2006/table">
            <a:tbl>
              <a:tblPr>
                <a:tableStyleId>{5940675A-B579-460E-94D1-54222C63F5DA}</a:tableStyleId>
              </a:tblPr>
              <a:tblGrid>
                <a:gridCol w="2743200">
                  <a:extLst>
                    <a:ext uri="{9D8B030D-6E8A-4147-A177-3AD203B41FA5}">
                      <a16:colId xmlns:a16="http://schemas.microsoft.com/office/drawing/2014/main" val="3743312829"/>
                    </a:ext>
                  </a:extLst>
                </a:gridCol>
                <a:gridCol w="2743200">
                  <a:extLst>
                    <a:ext uri="{9D8B030D-6E8A-4147-A177-3AD203B41FA5}">
                      <a16:colId xmlns:a16="http://schemas.microsoft.com/office/drawing/2014/main" val="889130329"/>
                    </a:ext>
                  </a:extLst>
                </a:gridCol>
              </a:tblGrid>
              <a:tr h="0">
                <a:tc>
                  <a:txBody>
                    <a:bodyPr/>
                    <a:lstStyle/>
                    <a:p>
                      <a:r>
                        <a:rPr lang="vi-VN" sz="2500"/>
                        <a:t>Mục</a:t>
                      </a:r>
                    </a:p>
                  </a:txBody>
                  <a:tcPr anchor="ctr">
                    <a:solidFill>
                      <a:srgbClr val="F8F8F8"/>
                    </a:solidFill>
                  </a:tcPr>
                </a:tc>
                <a:tc>
                  <a:txBody>
                    <a:bodyPr/>
                    <a:lstStyle/>
                    <a:p>
                      <a:r>
                        <a:rPr lang="vi-VN" sz="2500"/>
                        <a:t>Tần suất</a:t>
                      </a:r>
                    </a:p>
                  </a:txBody>
                  <a:tcPr anchor="ctr">
                    <a:solidFill>
                      <a:srgbClr val="F8F8F8"/>
                    </a:solidFill>
                  </a:tcPr>
                </a:tc>
                <a:extLst>
                  <a:ext uri="{0D108BD9-81ED-4DB2-BD59-A6C34878D82A}">
                    <a16:rowId xmlns:a16="http://schemas.microsoft.com/office/drawing/2014/main" val="4108174928"/>
                  </a:ext>
                </a:extLst>
              </a:tr>
              <a:tr h="0">
                <a:tc>
                  <a:txBody>
                    <a:bodyPr/>
                    <a:lstStyle/>
                    <a:p>
                      <a:r>
                        <a:rPr lang="vi-VN" sz="2500"/>
                        <a:t>A</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363487331"/>
                  </a:ext>
                </a:extLst>
              </a:tr>
              <a:tr h="0">
                <a:tc>
                  <a:txBody>
                    <a:bodyPr/>
                    <a:lstStyle/>
                    <a:p>
                      <a:r>
                        <a:rPr lang="vi-VN" sz="2500"/>
                        <a:t>B</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3577121466"/>
                  </a:ext>
                </a:extLst>
              </a:tr>
              <a:tr h="0">
                <a:tc>
                  <a:txBody>
                    <a:bodyPr/>
                    <a:lstStyle/>
                    <a:p>
                      <a:r>
                        <a:rPr lang="vi-VN" sz="2500"/>
                        <a:t>C</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2457261314"/>
                  </a:ext>
                </a:extLst>
              </a:tr>
              <a:tr h="0">
                <a:tc>
                  <a:txBody>
                    <a:bodyPr/>
                    <a:lstStyle/>
                    <a:p>
                      <a:r>
                        <a:rPr lang="vi-VN" sz="2500"/>
                        <a:t>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1017529359"/>
                  </a:ext>
                </a:extLst>
              </a:tr>
              <a:tr h="0">
                <a:tc>
                  <a:txBody>
                    <a:bodyPr/>
                    <a:lstStyle/>
                    <a:p>
                      <a:r>
                        <a:rPr lang="vi-VN" sz="2500"/>
                        <a:t>E</a:t>
                      </a:r>
                    </a:p>
                  </a:txBody>
                  <a:tcPr anchor="ctr">
                    <a:solidFill>
                      <a:srgbClr val="F8F8F8"/>
                    </a:solidFill>
                  </a:tcPr>
                </a:tc>
                <a:tc>
                  <a:txBody>
                    <a:bodyPr/>
                    <a:lstStyle/>
                    <a:p>
                      <a:r>
                        <a:rPr lang="vi-VN" sz="2500"/>
                        <a:t>2</a:t>
                      </a:r>
                    </a:p>
                  </a:txBody>
                  <a:tcPr anchor="ctr">
                    <a:solidFill>
                      <a:srgbClr val="F8F8F8"/>
                    </a:solidFill>
                  </a:tcPr>
                </a:tc>
                <a:extLst>
                  <a:ext uri="{0D108BD9-81ED-4DB2-BD59-A6C34878D82A}">
                    <a16:rowId xmlns:a16="http://schemas.microsoft.com/office/drawing/2014/main" val="3340471098"/>
                  </a:ext>
                </a:extLst>
              </a:tr>
            </a:tbl>
          </a:graphicData>
        </a:graphic>
      </p:graphicFrame>
      <p:sp>
        <p:nvSpPr>
          <p:cNvPr id="9" name="Mũi tên: Phải 8">
            <a:extLst>
              <a:ext uri="{FF2B5EF4-FFF2-40B4-BE49-F238E27FC236}">
                <a16:creationId xmlns:a16="http://schemas.microsoft.com/office/drawing/2014/main" id="{5E698BCE-595B-B048-6B1E-6CE6E4A2692B}"/>
              </a:ext>
            </a:extLst>
          </p:cNvPr>
          <p:cNvSpPr/>
          <p:nvPr/>
        </p:nvSpPr>
        <p:spPr>
          <a:xfrm>
            <a:off x="7162800" y="5143500"/>
            <a:ext cx="1981200" cy="553998"/>
          </a:xfrm>
          <a:prstGeom prst="rightArrow">
            <a:avLst/>
          </a:prstGeom>
          <a:solidFill>
            <a:srgbClr val="F8F8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n>
                <a:solidFill>
                  <a:schemeClr val="bg1"/>
                </a:solidFill>
              </a:ln>
              <a:solidFill>
                <a:schemeClr val="bg1"/>
              </a:solidFill>
            </a:endParaRPr>
          </a:p>
        </p:txBody>
      </p:sp>
      <p:sp>
        <p:nvSpPr>
          <p:cNvPr id="4" name="Hộp Văn bản 3">
            <a:extLst>
              <a:ext uri="{FF2B5EF4-FFF2-40B4-BE49-F238E27FC236}">
                <a16:creationId xmlns:a16="http://schemas.microsoft.com/office/drawing/2014/main" id="{BC206F9E-A16C-9357-B181-F5D793562E5A}"/>
              </a:ext>
            </a:extLst>
          </p:cNvPr>
          <p:cNvSpPr txBox="1"/>
          <p:nvPr/>
        </p:nvSpPr>
        <p:spPr>
          <a:xfrm>
            <a:off x="10058400" y="2806846"/>
            <a:ext cx="6096000" cy="477054"/>
          </a:xfrm>
          <a:prstGeom prst="rect">
            <a:avLst/>
          </a:prstGeom>
          <a:noFill/>
        </p:spPr>
        <p:txBody>
          <a:bodyPr wrap="square" rtlCol="0">
            <a:spAutoFit/>
          </a:bodyPr>
          <a:lstStyle/>
          <a:p>
            <a:r>
              <a:rPr lang="vi-VN" sz="2500" b="1" dirty="0">
                <a:solidFill>
                  <a:schemeClr val="bg1"/>
                </a:solidFill>
              </a:rPr>
              <a:t>Bước 2: Loại bỏ các mục ít phổ biến</a:t>
            </a:r>
          </a:p>
        </p:txBody>
      </p:sp>
      <p:graphicFrame>
        <p:nvGraphicFramePr>
          <p:cNvPr id="5" name="Bảng 4">
            <a:extLst>
              <a:ext uri="{FF2B5EF4-FFF2-40B4-BE49-F238E27FC236}">
                <a16:creationId xmlns:a16="http://schemas.microsoft.com/office/drawing/2014/main" id="{7AC43102-BBE2-8826-E963-B6630ECB3C64}"/>
              </a:ext>
            </a:extLst>
          </p:cNvPr>
          <p:cNvGraphicFramePr>
            <a:graphicFrameLocks noGrp="1"/>
          </p:cNvGraphicFramePr>
          <p:nvPr>
            <p:extLst>
              <p:ext uri="{D42A27DB-BD31-4B8C-83A1-F6EECF244321}">
                <p14:modId xmlns:p14="http://schemas.microsoft.com/office/powerpoint/2010/main" val="4074557013"/>
              </p:ext>
            </p:extLst>
          </p:nvPr>
        </p:nvGraphicFramePr>
        <p:xfrm>
          <a:off x="10304079" y="3726180"/>
          <a:ext cx="5486400" cy="2362200"/>
        </p:xfrm>
        <a:graphic>
          <a:graphicData uri="http://schemas.openxmlformats.org/drawingml/2006/table">
            <a:tbl>
              <a:tblPr>
                <a:tableStyleId>{5940675A-B579-460E-94D1-54222C63F5DA}</a:tableStyleId>
              </a:tblPr>
              <a:tblGrid>
                <a:gridCol w="2743200">
                  <a:extLst>
                    <a:ext uri="{9D8B030D-6E8A-4147-A177-3AD203B41FA5}">
                      <a16:colId xmlns:a16="http://schemas.microsoft.com/office/drawing/2014/main" val="3743312829"/>
                    </a:ext>
                  </a:extLst>
                </a:gridCol>
                <a:gridCol w="2743200">
                  <a:extLst>
                    <a:ext uri="{9D8B030D-6E8A-4147-A177-3AD203B41FA5}">
                      <a16:colId xmlns:a16="http://schemas.microsoft.com/office/drawing/2014/main" val="889130329"/>
                    </a:ext>
                  </a:extLst>
                </a:gridCol>
              </a:tblGrid>
              <a:tr h="0">
                <a:tc>
                  <a:txBody>
                    <a:bodyPr/>
                    <a:lstStyle/>
                    <a:p>
                      <a:r>
                        <a:rPr lang="vi-VN" sz="2500"/>
                        <a:t>Mục</a:t>
                      </a:r>
                    </a:p>
                  </a:txBody>
                  <a:tcPr anchor="ctr">
                    <a:solidFill>
                      <a:srgbClr val="F8F8F8"/>
                    </a:solidFill>
                  </a:tcPr>
                </a:tc>
                <a:tc>
                  <a:txBody>
                    <a:bodyPr/>
                    <a:lstStyle/>
                    <a:p>
                      <a:r>
                        <a:rPr lang="vi-VN" sz="2500"/>
                        <a:t>Tần suất</a:t>
                      </a:r>
                    </a:p>
                  </a:txBody>
                  <a:tcPr anchor="ctr">
                    <a:solidFill>
                      <a:srgbClr val="F8F8F8"/>
                    </a:solidFill>
                  </a:tcPr>
                </a:tc>
                <a:extLst>
                  <a:ext uri="{0D108BD9-81ED-4DB2-BD59-A6C34878D82A}">
                    <a16:rowId xmlns:a16="http://schemas.microsoft.com/office/drawing/2014/main" val="4108174928"/>
                  </a:ext>
                </a:extLst>
              </a:tr>
              <a:tr h="0">
                <a:tc>
                  <a:txBody>
                    <a:bodyPr/>
                    <a:lstStyle/>
                    <a:p>
                      <a:r>
                        <a:rPr lang="vi-VN" sz="2500"/>
                        <a:t>A</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363487331"/>
                  </a:ext>
                </a:extLst>
              </a:tr>
              <a:tr h="0">
                <a:tc>
                  <a:txBody>
                    <a:bodyPr/>
                    <a:lstStyle/>
                    <a:p>
                      <a:r>
                        <a:rPr lang="vi-VN" sz="2500"/>
                        <a:t>B</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3577121466"/>
                  </a:ext>
                </a:extLst>
              </a:tr>
              <a:tr h="0">
                <a:tc>
                  <a:txBody>
                    <a:bodyPr/>
                    <a:lstStyle/>
                    <a:p>
                      <a:r>
                        <a:rPr lang="vi-VN" sz="2500"/>
                        <a:t>C</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2457261314"/>
                  </a:ext>
                </a:extLst>
              </a:tr>
              <a:tr h="0">
                <a:tc>
                  <a:txBody>
                    <a:bodyPr/>
                    <a:lstStyle/>
                    <a:p>
                      <a:r>
                        <a:rPr lang="vi-VN" sz="2500"/>
                        <a:t>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1017529359"/>
                  </a:ext>
                </a:extLst>
              </a:tr>
            </a:tbl>
          </a:graphicData>
        </a:graphic>
      </p:graphicFrame>
      <p:sp>
        <p:nvSpPr>
          <p:cNvPr id="16" name="Hộp Văn bản 15">
            <a:extLst>
              <a:ext uri="{FF2B5EF4-FFF2-40B4-BE49-F238E27FC236}">
                <a16:creationId xmlns:a16="http://schemas.microsoft.com/office/drawing/2014/main" id="{15813CEF-1C0B-64CA-555E-EBE3F36A1913}"/>
              </a:ext>
            </a:extLst>
          </p:cNvPr>
          <p:cNvSpPr txBox="1"/>
          <p:nvPr/>
        </p:nvSpPr>
        <p:spPr>
          <a:xfrm>
            <a:off x="7126014" y="6560820"/>
            <a:ext cx="6096000" cy="477054"/>
          </a:xfrm>
          <a:prstGeom prst="rect">
            <a:avLst/>
          </a:prstGeom>
          <a:noFill/>
        </p:spPr>
        <p:txBody>
          <a:bodyPr wrap="square" rtlCol="0">
            <a:spAutoFit/>
          </a:bodyPr>
          <a:lstStyle/>
          <a:p>
            <a:r>
              <a:rPr lang="vi-VN" sz="2500" b="1">
                <a:solidFill>
                  <a:schemeClr val="bg1"/>
                </a:solidFill>
              </a:rPr>
              <a:t>Đặt min_support = 3 </a:t>
            </a:r>
          </a:p>
        </p:txBody>
      </p:sp>
    </p:spTree>
    <p:extLst>
      <p:ext uri="{BB962C8B-B14F-4D97-AF65-F5344CB8AC3E}">
        <p14:creationId xmlns:p14="http://schemas.microsoft.com/office/powerpoint/2010/main" val="248683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D0D14-83D1-A324-96A6-C2240A04A0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EA5806-3311-8058-F609-E9C19A947C5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14" name="TextBox 13">
            <a:extLst>
              <a:ext uri="{FF2B5EF4-FFF2-40B4-BE49-F238E27FC236}">
                <a16:creationId xmlns:a16="http://schemas.microsoft.com/office/drawing/2014/main" id="{62297A3F-8BC0-B4E8-79E7-9235AE2B0615}"/>
              </a:ext>
            </a:extLst>
          </p:cNvPr>
          <p:cNvSpPr txBox="1"/>
          <p:nvPr/>
        </p:nvSpPr>
        <p:spPr>
          <a:xfrm>
            <a:off x="3276600" y="114300"/>
            <a:ext cx="14478000" cy="10651762"/>
          </a:xfrm>
          <a:prstGeom prst="rect">
            <a:avLst/>
          </a:prstGeom>
          <a:noFill/>
        </p:spPr>
        <p:txBody>
          <a:bodyPr wrap="square">
            <a:spAutoFit/>
          </a:bodyPr>
          <a:lstStyle/>
          <a:p>
            <a:pPr marL="857250" marR="0" indent="-857250" algn="just">
              <a:lnSpc>
                <a:spcPct val="120000"/>
              </a:lnSpc>
              <a:buFont typeface="+mj-lt"/>
              <a:buAutoNum type="romanUcPeriod"/>
            </a:pPr>
            <a:endParaRPr lang="en-US" sz="4800" b="1" dirty="0">
              <a:solidFill>
                <a:schemeClr val="bg1"/>
              </a:solidFill>
              <a:effectLst/>
              <a:latin typeface="Times New Roman" panose="02020603050405020304" pitchFamily="18" charset="0"/>
              <a:ea typeface="Calibri" panose="020F0502020204030204" pitchFamily="34" charset="0"/>
            </a:endParaRPr>
          </a:p>
          <a:p>
            <a:pPr marL="857250" marR="0" indent="-857250" algn="just">
              <a:lnSpc>
                <a:spcPct val="120000"/>
              </a:lnSpc>
              <a:buFont typeface="+mj-lt"/>
              <a:buAutoNum type="romanUcPeriod"/>
            </a:pPr>
            <a:r>
              <a:rPr lang="en-US" sz="4800" b="1" dirty="0" err="1">
                <a:solidFill>
                  <a:schemeClr val="bg1"/>
                </a:solidFill>
                <a:latin typeface="Times New Roman" panose="02020603050405020304" pitchFamily="18" charset="0"/>
                <a:ea typeface="Calibri" panose="020F0502020204030204" pitchFamily="34" charset="0"/>
              </a:rPr>
              <a:t>Các</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định</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nghĩa</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cơ</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bản</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về</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tập</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phổ</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biến</a:t>
            </a:r>
            <a:endParaRPr lang="en-US" sz="4800" b="1" dirty="0">
              <a:solidFill>
                <a:schemeClr val="bg1"/>
              </a:solidFill>
              <a:latin typeface="Times New Roman" panose="02020603050405020304" pitchFamily="18" charset="0"/>
              <a:ea typeface="Calibri" panose="020F0502020204030204" pitchFamily="34" charset="0"/>
            </a:endParaRPr>
          </a:p>
          <a:p>
            <a:pPr marL="857250" marR="0" indent="-857250" algn="just">
              <a:lnSpc>
                <a:spcPct val="120000"/>
              </a:lnSpc>
              <a:buFont typeface="+mj-lt"/>
              <a:buAutoNum type="romanUcPeriod"/>
            </a:pPr>
            <a:endParaRPr lang="en-US" sz="4800" b="1" dirty="0">
              <a:solidFill>
                <a:schemeClr val="bg1"/>
              </a:solidFill>
              <a:latin typeface="Times New Roman" panose="02020603050405020304" pitchFamily="18" charset="0"/>
              <a:ea typeface="Calibri" panose="020F0502020204030204" pitchFamily="34" charset="0"/>
            </a:endParaRPr>
          </a:p>
          <a:p>
            <a:pPr marL="857250" marR="0" indent="-857250" algn="just">
              <a:lnSpc>
                <a:spcPct val="120000"/>
              </a:lnSpc>
              <a:buFont typeface="+mj-lt"/>
              <a:buAutoNum type="romanUcPeriod"/>
            </a:pPr>
            <a:r>
              <a:rPr lang="en-US" sz="4800" b="1" dirty="0" err="1">
                <a:solidFill>
                  <a:schemeClr val="bg1"/>
                </a:solidFill>
                <a:latin typeface="Times New Roman" panose="02020603050405020304" pitchFamily="18" charset="0"/>
                <a:ea typeface="Calibri" panose="020F0502020204030204" pitchFamily="34" charset="0"/>
              </a:rPr>
              <a:t>Tập</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phổ</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biến</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tối</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đại</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và</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tập</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phổ</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biến</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đóng</a:t>
            </a:r>
            <a:endParaRPr lang="en-US" sz="4800" b="1" dirty="0">
              <a:solidFill>
                <a:schemeClr val="bg1"/>
              </a:solidFill>
              <a:latin typeface="Times New Roman" panose="02020603050405020304" pitchFamily="18" charset="0"/>
              <a:ea typeface="Calibri" panose="020F0502020204030204" pitchFamily="34" charset="0"/>
            </a:endParaRPr>
          </a:p>
          <a:p>
            <a:pPr marL="857250" marR="0" indent="-857250" algn="just">
              <a:lnSpc>
                <a:spcPct val="120000"/>
              </a:lnSpc>
              <a:buFont typeface="+mj-lt"/>
              <a:buAutoNum type="romanUcPeriod"/>
            </a:pPr>
            <a:endParaRPr lang="en-US" sz="4800" b="1" dirty="0">
              <a:solidFill>
                <a:schemeClr val="bg1"/>
              </a:solidFill>
              <a:latin typeface="Times New Roman" panose="02020603050405020304" pitchFamily="18" charset="0"/>
              <a:ea typeface="Calibri" panose="020F0502020204030204" pitchFamily="34" charset="0"/>
            </a:endParaRPr>
          </a:p>
          <a:p>
            <a:pPr marL="857250" marR="0" indent="-857250" algn="just">
              <a:lnSpc>
                <a:spcPct val="120000"/>
              </a:lnSpc>
              <a:buFont typeface="+mj-lt"/>
              <a:buAutoNum type="romanUcPeriod"/>
            </a:pP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Các</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thuật</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toán</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khai</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thác</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tập</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phổ</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biến</a:t>
            </a:r>
            <a:endParaRPr lang="en-US" sz="4800" b="1" dirty="0">
              <a:solidFill>
                <a:schemeClr val="bg1"/>
              </a:solidFill>
              <a:latin typeface="Times New Roman" panose="02020603050405020304" pitchFamily="18" charset="0"/>
              <a:ea typeface="Calibri" panose="020F0502020204030204" pitchFamily="34" charset="0"/>
            </a:endParaRPr>
          </a:p>
          <a:p>
            <a:pPr marL="857250" marR="0" indent="-857250" algn="just">
              <a:lnSpc>
                <a:spcPct val="120000"/>
              </a:lnSpc>
              <a:buFont typeface="+mj-lt"/>
              <a:buAutoNum type="romanUcPeriod"/>
            </a:pPr>
            <a:endParaRPr lang="en-US" sz="4800" b="1" dirty="0">
              <a:solidFill>
                <a:schemeClr val="bg1"/>
              </a:solidFill>
              <a:latin typeface="Times New Roman" panose="02020603050405020304" pitchFamily="18" charset="0"/>
              <a:ea typeface="Calibri" panose="020F0502020204030204" pitchFamily="34" charset="0"/>
            </a:endParaRPr>
          </a:p>
          <a:p>
            <a:pPr marL="857250" marR="0" indent="-857250" algn="just">
              <a:lnSpc>
                <a:spcPct val="120000"/>
              </a:lnSpc>
              <a:buFont typeface="+mj-lt"/>
              <a:buAutoNum type="romanUcPeriod"/>
            </a:pP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Ví</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dụ</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minh</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họa</a:t>
            </a:r>
            <a:endParaRPr lang="en-US" sz="4800" b="1" dirty="0">
              <a:solidFill>
                <a:schemeClr val="bg1"/>
              </a:solidFill>
              <a:latin typeface="Times New Roman" panose="02020603050405020304" pitchFamily="18" charset="0"/>
              <a:ea typeface="Calibri" panose="020F0502020204030204" pitchFamily="34" charset="0"/>
            </a:endParaRPr>
          </a:p>
          <a:p>
            <a:pPr marL="857250" marR="0" indent="-857250" algn="just">
              <a:lnSpc>
                <a:spcPct val="120000"/>
              </a:lnSpc>
              <a:buFont typeface="+mj-lt"/>
              <a:buAutoNum type="romanUcPeriod"/>
            </a:pPr>
            <a:endParaRPr lang="en-US" sz="4800" b="1" dirty="0">
              <a:solidFill>
                <a:schemeClr val="bg1"/>
              </a:solidFill>
              <a:latin typeface="Times New Roman" panose="02020603050405020304" pitchFamily="18" charset="0"/>
              <a:ea typeface="Calibri" panose="020F0502020204030204" pitchFamily="34" charset="0"/>
            </a:endParaRPr>
          </a:p>
          <a:p>
            <a:pPr marL="857250" marR="0" indent="-857250" algn="just">
              <a:lnSpc>
                <a:spcPct val="120000"/>
              </a:lnSpc>
              <a:buFont typeface="+mj-lt"/>
              <a:buAutoNum type="romanUcPeriod"/>
            </a:pPr>
            <a:r>
              <a:rPr lang="en-US" sz="4800" b="1" dirty="0">
                <a:solidFill>
                  <a:schemeClr val="bg1"/>
                </a:solidFill>
                <a:latin typeface="Times New Roman" panose="02020603050405020304" pitchFamily="18" charset="0"/>
                <a:ea typeface="Calibri" panose="020F0502020204030204" pitchFamily="34" charset="0"/>
              </a:rPr>
              <a:t>Demo </a:t>
            </a:r>
            <a:r>
              <a:rPr lang="en-US" sz="4800" b="1" dirty="0" err="1">
                <a:solidFill>
                  <a:schemeClr val="bg1"/>
                </a:solidFill>
                <a:latin typeface="Times New Roman" panose="02020603050405020304" pitchFamily="18" charset="0"/>
                <a:ea typeface="Calibri" panose="020F0502020204030204" pitchFamily="34" charset="0"/>
              </a:rPr>
              <a:t>ứng</a:t>
            </a:r>
            <a:r>
              <a:rPr lang="en-US" sz="4800" b="1" dirty="0">
                <a:solidFill>
                  <a:schemeClr val="bg1"/>
                </a:solidFill>
                <a:latin typeface="Times New Roman" panose="02020603050405020304" pitchFamily="18" charset="0"/>
                <a:ea typeface="Calibri" panose="020F0502020204030204" pitchFamily="34" charset="0"/>
              </a:rPr>
              <a:t> </a:t>
            </a:r>
            <a:r>
              <a:rPr lang="en-US" sz="4800" b="1" dirty="0" err="1">
                <a:solidFill>
                  <a:schemeClr val="bg1"/>
                </a:solidFill>
                <a:latin typeface="Times New Roman" panose="02020603050405020304" pitchFamily="18" charset="0"/>
                <a:ea typeface="Calibri" panose="020F0502020204030204" pitchFamily="34" charset="0"/>
              </a:rPr>
              <a:t>dụng</a:t>
            </a:r>
            <a:endParaRPr lang="en-US" sz="4800" b="1" dirty="0">
              <a:solidFill>
                <a:schemeClr val="bg1"/>
              </a:solidFill>
              <a:latin typeface="Times New Roman" panose="02020603050405020304" pitchFamily="18" charset="0"/>
              <a:ea typeface="Calibri" panose="020F0502020204030204" pitchFamily="34" charset="0"/>
            </a:endParaRPr>
          </a:p>
          <a:p>
            <a:pPr marL="857250" marR="0" indent="-857250" algn="just">
              <a:lnSpc>
                <a:spcPct val="120000"/>
              </a:lnSpc>
              <a:buFont typeface="+mj-lt"/>
              <a:buAutoNum type="romanUcPeriod"/>
            </a:pPr>
            <a:endParaRPr lang="en-US" sz="4800" b="1" dirty="0">
              <a:solidFill>
                <a:schemeClr val="bg1"/>
              </a:solidFill>
              <a:effectLst/>
              <a:latin typeface="Times New Roman" panose="02020603050405020304" pitchFamily="18" charset="0"/>
              <a:ea typeface="Calibri" panose="020F0502020204030204" pitchFamily="34" charset="0"/>
            </a:endParaRPr>
          </a:p>
          <a:p>
            <a:pPr marL="857250" marR="0" indent="-857250" algn="just">
              <a:lnSpc>
                <a:spcPct val="120000"/>
              </a:lnSpc>
              <a:buFont typeface="+mj-lt"/>
              <a:buAutoNum type="romanUcPeriod"/>
            </a:pPr>
            <a:endParaRPr lang="en-US" sz="4800" b="1" dirty="0">
              <a:solidFill>
                <a:schemeClr val="bg1"/>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25172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A444-BB98-D9E3-B1D6-4FE720BD35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88DEAA-13DC-54CA-88CB-4F8121861F5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pPr algn="ctr"/>
            <a:endParaRPr lang="vi-VN" sz="6600">
              <a:solidFill>
                <a:schemeClr val="bg1"/>
              </a:solidFill>
            </a:endParaRPr>
          </a:p>
          <a:p>
            <a:pPr algn="ctr"/>
            <a:r>
              <a:rPr lang="vi-VN" sz="6600">
                <a:solidFill>
                  <a:schemeClr val="bg1"/>
                </a:solidFill>
              </a:rPr>
              <a:t>RELIM</a:t>
            </a:r>
            <a:endParaRPr lang="en-US" sz="6600" dirty="0"/>
          </a:p>
        </p:txBody>
      </p:sp>
      <p:sp>
        <p:nvSpPr>
          <p:cNvPr id="7" name="Hộp Văn bản 6">
            <a:extLst>
              <a:ext uri="{FF2B5EF4-FFF2-40B4-BE49-F238E27FC236}">
                <a16:creationId xmlns:a16="http://schemas.microsoft.com/office/drawing/2014/main" id="{AE621D0C-813B-5DD3-5143-7567E4DBAAB8}"/>
              </a:ext>
            </a:extLst>
          </p:cNvPr>
          <p:cNvSpPr txBox="1"/>
          <p:nvPr/>
        </p:nvSpPr>
        <p:spPr>
          <a:xfrm>
            <a:off x="10591800" y="2803356"/>
            <a:ext cx="5638800" cy="477054"/>
          </a:xfrm>
          <a:prstGeom prst="rect">
            <a:avLst/>
          </a:prstGeom>
          <a:noFill/>
        </p:spPr>
        <p:txBody>
          <a:bodyPr wrap="square" rtlCol="0">
            <a:spAutoFit/>
          </a:bodyPr>
          <a:lstStyle/>
          <a:p>
            <a:r>
              <a:rPr lang="vi-VN" sz="2500" b="1" dirty="0">
                <a:solidFill>
                  <a:schemeClr val="bg1"/>
                </a:solidFill>
              </a:rPr>
              <a:t>Bước 3: Tái cấu trúc cơ sở dữ liệu</a:t>
            </a:r>
          </a:p>
        </p:txBody>
      </p:sp>
      <p:sp>
        <p:nvSpPr>
          <p:cNvPr id="9" name="Mũi tên: Phải 8">
            <a:extLst>
              <a:ext uri="{FF2B5EF4-FFF2-40B4-BE49-F238E27FC236}">
                <a16:creationId xmlns:a16="http://schemas.microsoft.com/office/drawing/2014/main" id="{A5261CCB-4982-BFDC-F6A8-E3100B845503}"/>
              </a:ext>
            </a:extLst>
          </p:cNvPr>
          <p:cNvSpPr/>
          <p:nvPr/>
        </p:nvSpPr>
        <p:spPr>
          <a:xfrm>
            <a:off x="7162800" y="5143500"/>
            <a:ext cx="1981200" cy="553998"/>
          </a:xfrm>
          <a:prstGeom prst="rightArrow">
            <a:avLst/>
          </a:prstGeom>
          <a:solidFill>
            <a:srgbClr val="F8F8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ln>
                <a:solidFill>
                  <a:schemeClr val="bg1"/>
                </a:solidFill>
              </a:ln>
              <a:solidFill>
                <a:schemeClr val="bg1"/>
              </a:solidFill>
            </a:endParaRPr>
          </a:p>
        </p:txBody>
      </p:sp>
      <p:sp>
        <p:nvSpPr>
          <p:cNvPr id="4" name="Hộp Văn bản 3">
            <a:extLst>
              <a:ext uri="{FF2B5EF4-FFF2-40B4-BE49-F238E27FC236}">
                <a16:creationId xmlns:a16="http://schemas.microsoft.com/office/drawing/2014/main" id="{F6D2BFBF-FD76-5782-1255-15EE18721014}"/>
              </a:ext>
            </a:extLst>
          </p:cNvPr>
          <p:cNvSpPr txBox="1"/>
          <p:nvPr/>
        </p:nvSpPr>
        <p:spPr>
          <a:xfrm>
            <a:off x="287721" y="2623966"/>
            <a:ext cx="6096000" cy="477054"/>
          </a:xfrm>
          <a:prstGeom prst="rect">
            <a:avLst/>
          </a:prstGeom>
          <a:noFill/>
        </p:spPr>
        <p:txBody>
          <a:bodyPr wrap="square" rtlCol="0">
            <a:spAutoFit/>
          </a:bodyPr>
          <a:lstStyle/>
          <a:p>
            <a:r>
              <a:rPr lang="vi-VN" sz="2500" b="1">
                <a:solidFill>
                  <a:schemeClr val="bg1"/>
                </a:solidFill>
              </a:rPr>
              <a:t>Bước 2: Loại bỏ các mục ít phổ biến</a:t>
            </a:r>
          </a:p>
        </p:txBody>
      </p:sp>
      <p:graphicFrame>
        <p:nvGraphicFramePr>
          <p:cNvPr id="5" name="Bảng 4">
            <a:extLst>
              <a:ext uri="{FF2B5EF4-FFF2-40B4-BE49-F238E27FC236}">
                <a16:creationId xmlns:a16="http://schemas.microsoft.com/office/drawing/2014/main" id="{BB1BC338-9109-8A78-088B-9EC978BE4981}"/>
              </a:ext>
            </a:extLst>
          </p:cNvPr>
          <p:cNvGraphicFramePr>
            <a:graphicFrameLocks noGrp="1"/>
          </p:cNvGraphicFramePr>
          <p:nvPr>
            <p:extLst>
              <p:ext uri="{D42A27DB-BD31-4B8C-83A1-F6EECF244321}">
                <p14:modId xmlns:p14="http://schemas.microsoft.com/office/powerpoint/2010/main" val="3587084452"/>
              </p:ext>
            </p:extLst>
          </p:nvPr>
        </p:nvGraphicFramePr>
        <p:xfrm>
          <a:off x="533400" y="3543300"/>
          <a:ext cx="5486400" cy="2362200"/>
        </p:xfrm>
        <a:graphic>
          <a:graphicData uri="http://schemas.openxmlformats.org/drawingml/2006/table">
            <a:tbl>
              <a:tblPr>
                <a:tableStyleId>{5940675A-B579-460E-94D1-54222C63F5DA}</a:tableStyleId>
              </a:tblPr>
              <a:tblGrid>
                <a:gridCol w="2743200">
                  <a:extLst>
                    <a:ext uri="{9D8B030D-6E8A-4147-A177-3AD203B41FA5}">
                      <a16:colId xmlns:a16="http://schemas.microsoft.com/office/drawing/2014/main" val="3743312829"/>
                    </a:ext>
                  </a:extLst>
                </a:gridCol>
                <a:gridCol w="2743200">
                  <a:extLst>
                    <a:ext uri="{9D8B030D-6E8A-4147-A177-3AD203B41FA5}">
                      <a16:colId xmlns:a16="http://schemas.microsoft.com/office/drawing/2014/main" val="889130329"/>
                    </a:ext>
                  </a:extLst>
                </a:gridCol>
              </a:tblGrid>
              <a:tr h="0">
                <a:tc>
                  <a:txBody>
                    <a:bodyPr/>
                    <a:lstStyle/>
                    <a:p>
                      <a:r>
                        <a:rPr lang="vi-VN" sz="2500"/>
                        <a:t>Mục</a:t>
                      </a:r>
                    </a:p>
                  </a:txBody>
                  <a:tcPr anchor="ctr">
                    <a:solidFill>
                      <a:srgbClr val="F8F8F8"/>
                    </a:solidFill>
                  </a:tcPr>
                </a:tc>
                <a:tc>
                  <a:txBody>
                    <a:bodyPr/>
                    <a:lstStyle/>
                    <a:p>
                      <a:r>
                        <a:rPr lang="vi-VN" sz="2500"/>
                        <a:t>Tần suất</a:t>
                      </a:r>
                    </a:p>
                  </a:txBody>
                  <a:tcPr anchor="ctr">
                    <a:solidFill>
                      <a:srgbClr val="F8F8F8"/>
                    </a:solidFill>
                  </a:tcPr>
                </a:tc>
                <a:extLst>
                  <a:ext uri="{0D108BD9-81ED-4DB2-BD59-A6C34878D82A}">
                    <a16:rowId xmlns:a16="http://schemas.microsoft.com/office/drawing/2014/main" val="4108174928"/>
                  </a:ext>
                </a:extLst>
              </a:tr>
              <a:tr h="0">
                <a:tc>
                  <a:txBody>
                    <a:bodyPr/>
                    <a:lstStyle/>
                    <a:p>
                      <a:r>
                        <a:rPr lang="vi-VN" sz="2500"/>
                        <a:t>A</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363487331"/>
                  </a:ext>
                </a:extLst>
              </a:tr>
              <a:tr h="0">
                <a:tc>
                  <a:txBody>
                    <a:bodyPr/>
                    <a:lstStyle/>
                    <a:p>
                      <a:r>
                        <a:rPr lang="vi-VN" sz="2500"/>
                        <a:t>B</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3577121466"/>
                  </a:ext>
                </a:extLst>
              </a:tr>
              <a:tr h="0">
                <a:tc>
                  <a:txBody>
                    <a:bodyPr/>
                    <a:lstStyle/>
                    <a:p>
                      <a:r>
                        <a:rPr lang="vi-VN" sz="2500"/>
                        <a:t>C</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2457261314"/>
                  </a:ext>
                </a:extLst>
              </a:tr>
              <a:tr h="0">
                <a:tc>
                  <a:txBody>
                    <a:bodyPr/>
                    <a:lstStyle/>
                    <a:p>
                      <a:r>
                        <a:rPr lang="vi-VN" sz="2500"/>
                        <a:t>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1017529359"/>
                  </a:ext>
                </a:extLst>
              </a:tr>
            </a:tbl>
          </a:graphicData>
        </a:graphic>
      </p:graphicFrame>
      <p:graphicFrame>
        <p:nvGraphicFramePr>
          <p:cNvPr id="3" name="Bảng 2">
            <a:extLst>
              <a:ext uri="{FF2B5EF4-FFF2-40B4-BE49-F238E27FC236}">
                <a16:creationId xmlns:a16="http://schemas.microsoft.com/office/drawing/2014/main" id="{BD46E64D-C616-5BEE-89B9-230939C04DE1}"/>
              </a:ext>
            </a:extLst>
          </p:cNvPr>
          <p:cNvGraphicFramePr>
            <a:graphicFrameLocks noGrp="1"/>
          </p:cNvGraphicFramePr>
          <p:nvPr>
            <p:extLst>
              <p:ext uri="{D42A27DB-BD31-4B8C-83A1-F6EECF244321}">
                <p14:modId xmlns:p14="http://schemas.microsoft.com/office/powerpoint/2010/main" val="2872389736"/>
              </p:ext>
            </p:extLst>
          </p:nvPr>
        </p:nvGraphicFramePr>
        <p:xfrm>
          <a:off x="10820400" y="3726180"/>
          <a:ext cx="5181600" cy="283464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val="1644480363"/>
                    </a:ext>
                  </a:extLst>
                </a:gridCol>
                <a:gridCol w="2590800">
                  <a:extLst>
                    <a:ext uri="{9D8B030D-6E8A-4147-A177-3AD203B41FA5}">
                      <a16:colId xmlns:a16="http://schemas.microsoft.com/office/drawing/2014/main" val="2243027845"/>
                    </a:ext>
                  </a:extLst>
                </a:gridCol>
              </a:tblGrid>
              <a:tr h="0">
                <a:tc>
                  <a:txBody>
                    <a:bodyPr/>
                    <a:lstStyle/>
                    <a:p>
                      <a:r>
                        <a:rPr lang="vi-VN" sz="2500"/>
                        <a:t>Giao dịch</a:t>
                      </a:r>
                    </a:p>
                  </a:txBody>
                  <a:tcPr anchor="ctr">
                    <a:solidFill>
                      <a:srgbClr val="F8F8F8"/>
                    </a:solidFill>
                  </a:tcPr>
                </a:tc>
                <a:tc>
                  <a:txBody>
                    <a:bodyPr/>
                    <a:lstStyle/>
                    <a:p>
                      <a:r>
                        <a:rPr lang="vi-VN" sz="2500"/>
                        <a:t>Mục</a:t>
                      </a:r>
                    </a:p>
                  </a:txBody>
                  <a:tcPr anchor="ctr">
                    <a:solidFill>
                      <a:srgbClr val="F8F8F8"/>
                    </a:solidFill>
                  </a:tcPr>
                </a:tc>
                <a:extLst>
                  <a:ext uri="{0D108BD9-81ED-4DB2-BD59-A6C34878D82A}">
                    <a16:rowId xmlns:a16="http://schemas.microsoft.com/office/drawing/2014/main" val="530626522"/>
                  </a:ext>
                </a:extLst>
              </a:tr>
              <a:tr h="0">
                <a:tc>
                  <a:txBody>
                    <a:bodyPr/>
                    <a:lstStyle/>
                    <a:p>
                      <a:r>
                        <a:rPr lang="vi-VN" sz="2500"/>
                        <a:t>T1</a:t>
                      </a:r>
                    </a:p>
                  </a:txBody>
                  <a:tcPr anchor="ctr">
                    <a:solidFill>
                      <a:srgbClr val="F8F8F8"/>
                    </a:solidFill>
                  </a:tcPr>
                </a:tc>
                <a:tc>
                  <a:txBody>
                    <a:bodyPr/>
                    <a:lstStyle/>
                    <a:p>
                      <a:r>
                        <a:rPr lang="vi-VN" sz="2500"/>
                        <a:t>A, B, C</a:t>
                      </a:r>
                    </a:p>
                  </a:txBody>
                  <a:tcPr anchor="ctr">
                    <a:solidFill>
                      <a:srgbClr val="F8F8F8"/>
                    </a:solidFill>
                  </a:tcPr>
                </a:tc>
                <a:extLst>
                  <a:ext uri="{0D108BD9-81ED-4DB2-BD59-A6C34878D82A}">
                    <a16:rowId xmlns:a16="http://schemas.microsoft.com/office/drawing/2014/main" val="390092465"/>
                  </a:ext>
                </a:extLst>
              </a:tr>
              <a:tr h="0">
                <a:tc>
                  <a:txBody>
                    <a:bodyPr/>
                    <a:lstStyle/>
                    <a:p>
                      <a:r>
                        <a:rPr lang="vi-VN" sz="2500"/>
                        <a:t>T2</a:t>
                      </a:r>
                    </a:p>
                  </a:txBody>
                  <a:tcPr anchor="ctr">
                    <a:solidFill>
                      <a:srgbClr val="F8F8F8"/>
                    </a:solidFill>
                  </a:tcPr>
                </a:tc>
                <a:tc>
                  <a:txBody>
                    <a:bodyPr/>
                    <a:lstStyle/>
                    <a:p>
                      <a:r>
                        <a:rPr lang="vi-VN" sz="2500"/>
                        <a:t>B, C, D</a:t>
                      </a:r>
                    </a:p>
                  </a:txBody>
                  <a:tcPr anchor="ctr">
                    <a:solidFill>
                      <a:srgbClr val="F8F8F8"/>
                    </a:solidFill>
                  </a:tcPr>
                </a:tc>
                <a:extLst>
                  <a:ext uri="{0D108BD9-81ED-4DB2-BD59-A6C34878D82A}">
                    <a16:rowId xmlns:a16="http://schemas.microsoft.com/office/drawing/2014/main" val="1657813543"/>
                  </a:ext>
                </a:extLst>
              </a:tr>
              <a:tr h="0">
                <a:tc>
                  <a:txBody>
                    <a:bodyPr/>
                    <a:lstStyle/>
                    <a:p>
                      <a:r>
                        <a:rPr lang="vi-VN" sz="2500"/>
                        <a:t>T3</a:t>
                      </a:r>
                    </a:p>
                  </a:txBody>
                  <a:tcPr anchor="ctr">
                    <a:solidFill>
                      <a:srgbClr val="F8F8F8"/>
                    </a:solidFill>
                  </a:tcPr>
                </a:tc>
                <a:tc>
                  <a:txBody>
                    <a:bodyPr/>
                    <a:lstStyle/>
                    <a:p>
                      <a:r>
                        <a:rPr lang="vi-VN" sz="2500"/>
                        <a:t>A, C, D </a:t>
                      </a:r>
                    </a:p>
                  </a:txBody>
                  <a:tcPr anchor="ctr">
                    <a:solidFill>
                      <a:srgbClr val="F8F8F8"/>
                    </a:solidFill>
                  </a:tcPr>
                </a:tc>
                <a:extLst>
                  <a:ext uri="{0D108BD9-81ED-4DB2-BD59-A6C34878D82A}">
                    <a16:rowId xmlns:a16="http://schemas.microsoft.com/office/drawing/2014/main" val="1036473987"/>
                  </a:ext>
                </a:extLst>
              </a:tr>
              <a:tr h="0">
                <a:tc>
                  <a:txBody>
                    <a:bodyPr/>
                    <a:lstStyle/>
                    <a:p>
                      <a:r>
                        <a:rPr lang="vi-VN" sz="2500"/>
                        <a:t>T4</a:t>
                      </a:r>
                    </a:p>
                  </a:txBody>
                  <a:tcPr anchor="ctr">
                    <a:solidFill>
                      <a:srgbClr val="F8F8F8"/>
                    </a:solidFill>
                  </a:tcPr>
                </a:tc>
                <a:tc>
                  <a:txBody>
                    <a:bodyPr/>
                    <a:lstStyle/>
                    <a:p>
                      <a:r>
                        <a:rPr lang="vi-VN" sz="2500"/>
                        <a:t>A, B, C</a:t>
                      </a:r>
                    </a:p>
                  </a:txBody>
                  <a:tcPr anchor="ctr">
                    <a:solidFill>
                      <a:srgbClr val="F8F8F8"/>
                    </a:solidFill>
                  </a:tcPr>
                </a:tc>
                <a:extLst>
                  <a:ext uri="{0D108BD9-81ED-4DB2-BD59-A6C34878D82A}">
                    <a16:rowId xmlns:a16="http://schemas.microsoft.com/office/drawing/2014/main" val="3400288375"/>
                  </a:ext>
                </a:extLst>
              </a:tr>
              <a:tr h="0">
                <a:tc>
                  <a:txBody>
                    <a:bodyPr/>
                    <a:lstStyle/>
                    <a:p>
                      <a:r>
                        <a:rPr lang="vi-VN" sz="2500"/>
                        <a:t>T5</a:t>
                      </a:r>
                    </a:p>
                  </a:txBody>
                  <a:tcPr anchor="ctr">
                    <a:solidFill>
                      <a:srgbClr val="F8F8F8"/>
                    </a:solidFill>
                  </a:tcPr>
                </a:tc>
                <a:tc>
                  <a:txBody>
                    <a:bodyPr/>
                    <a:lstStyle/>
                    <a:p>
                      <a:r>
                        <a:rPr lang="vi-VN" sz="2500"/>
                        <a:t>A, B, D</a:t>
                      </a:r>
                    </a:p>
                  </a:txBody>
                  <a:tcPr anchor="ctr">
                    <a:solidFill>
                      <a:srgbClr val="F8F8F8"/>
                    </a:solidFill>
                  </a:tcPr>
                </a:tc>
                <a:extLst>
                  <a:ext uri="{0D108BD9-81ED-4DB2-BD59-A6C34878D82A}">
                    <a16:rowId xmlns:a16="http://schemas.microsoft.com/office/drawing/2014/main" val="656032271"/>
                  </a:ext>
                </a:extLst>
              </a:tr>
            </a:tbl>
          </a:graphicData>
        </a:graphic>
      </p:graphicFrame>
    </p:spTree>
    <p:extLst>
      <p:ext uri="{BB962C8B-B14F-4D97-AF65-F5344CB8AC3E}">
        <p14:creationId xmlns:p14="http://schemas.microsoft.com/office/powerpoint/2010/main" val="330981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41D52-8A20-841C-82D7-857D71DA87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1F1BA0-54F0-9AAB-8412-06D871E1A52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pPr algn="ctr"/>
            <a:endParaRPr lang="vi-VN" sz="6600">
              <a:solidFill>
                <a:schemeClr val="bg1"/>
              </a:solidFill>
            </a:endParaRPr>
          </a:p>
          <a:p>
            <a:pPr algn="ctr"/>
            <a:r>
              <a:rPr lang="vi-VN" sz="6600">
                <a:solidFill>
                  <a:schemeClr val="bg1"/>
                </a:solidFill>
              </a:rPr>
              <a:t>RELIM</a:t>
            </a:r>
            <a:endParaRPr lang="en-US" sz="6600" dirty="0"/>
          </a:p>
        </p:txBody>
      </p:sp>
      <p:sp>
        <p:nvSpPr>
          <p:cNvPr id="7" name="Hộp Văn bản 6">
            <a:extLst>
              <a:ext uri="{FF2B5EF4-FFF2-40B4-BE49-F238E27FC236}">
                <a16:creationId xmlns:a16="http://schemas.microsoft.com/office/drawing/2014/main" id="{B27CBDB9-679C-3287-DF2E-00B47B781F01}"/>
              </a:ext>
            </a:extLst>
          </p:cNvPr>
          <p:cNvSpPr txBox="1"/>
          <p:nvPr/>
        </p:nvSpPr>
        <p:spPr>
          <a:xfrm>
            <a:off x="287721" y="3487653"/>
            <a:ext cx="5638800" cy="477054"/>
          </a:xfrm>
          <a:prstGeom prst="rect">
            <a:avLst/>
          </a:prstGeom>
          <a:noFill/>
        </p:spPr>
        <p:txBody>
          <a:bodyPr wrap="square" rtlCol="0">
            <a:spAutoFit/>
          </a:bodyPr>
          <a:lstStyle/>
          <a:p>
            <a:r>
              <a:rPr lang="vi-VN" sz="2500" b="1">
                <a:solidFill>
                  <a:schemeClr val="bg1"/>
                </a:solidFill>
              </a:rPr>
              <a:t>Xóa A:</a:t>
            </a:r>
          </a:p>
        </p:txBody>
      </p:sp>
      <p:sp>
        <p:nvSpPr>
          <p:cNvPr id="4" name="Hộp Văn bản 3">
            <a:extLst>
              <a:ext uri="{FF2B5EF4-FFF2-40B4-BE49-F238E27FC236}">
                <a16:creationId xmlns:a16="http://schemas.microsoft.com/office/drawing/2014/main" id="{8C31A30A-C9E4-7D1B-F192-0ABF77B35141}"/>
              </a:ext>
            </a:extLst>
          </p:cNvPr>
          <p:cNvSpPr txBox="1"/>
          <p:nvPr/>
        </p:nvSpPr>
        <p:spPr>
          <a:xfrm>
            <a:off x="287721" y="2623966"/>
            <a:ext cx="6096000" cy="477054"/>
          </a:xfrm>
          <a:prstGeom prst="rect">
            <a:avLst/>
          </a:prstGeom>
          <a:noFill/>
        </p:spPr>
        <p:txBody>
          <a:bodyPr wrap="square" rtlCol="0">
            <a:spAutoFit/>
          </a:bodyPr>
          <a:lstStyle/>
          <a:p>
            <a:r>
              <a:rPr lang="vi-VN" sz="2500" b="1" dirty="0">
                <a:solidFill>
                  <a:schemeClr val="bg1"/>
                </a:solidFill>
              </a:rPr>
              <a:t>Bước 4: Đệ quy loại bỏ và tìm kiếm</a:t>
            </a:r>
          </a:p>
        </p:txBody>
      </p:sp>
      <p:graphicFrame>
        <p:nvGraphicFramePr>
          <p:cNvPr id="5" name="Bảng 4">
            <a:extLst>
              <a:ext uri="{FF2B5EF4-FFF2-40B4-BE49-F238E27FC236}">
                <a16:creationId xmlns:a16="http://schemas.microsoft.com/office/drawing/2014/main" id="{C31AA360-A587-A660-F4CD-4C8E29F610EF}"/>
              </a:ext>
            </a:extLst>
          </p:cNvPr>
          <p:cNvGraphicFramePr>
            <a:graphicFrameLocks noGrp="1"/>
          </p:cNvGraphicFramePr>
          <p:nvPr>
            <p:extLst>
              <p:ext uri="{D42A27DB-BD31-4B8C-83A1-F6EECF244321}">
                <p14:modId xmlns:p14="http://schemas.microsoft.com/office/powerpoint/2010/main" val="644720718"/>
              </p:ext>
            </p:extLst>
          </p:nvPr>
        </p:nvGraphicFramePr>
        <p:xfrm>
          <a:off x="9601175" y="4610100"/>
          <a:ext cx="5486400" cy="3307080"/>
        </p:xfrm>
        <a:graphic>
          <a:graphicData uri="http://schemas.openxmlformats.org/drawingml/2006/table">
            <a:tbl>
              <a:tblPr>
                <a:tableStyleId>{5940675A-B579-460E-94D1-54222C63F5DA}</a:tableStyleId>
              </a:tblPr>
              <a:tblGrid>
                <a:gridCol w="2743200">
                  <a:extLst>
                    <a:ext uri="{9D8B030D-6E8A-4147-A177-3AD203B41FA5}">
                      <a16:colId xmlns:a16="http://schemas.microsoft.com/office/drawing/2014/main" val="3743312829"/>
                    </a:ext>
                  </a:extLst>
                </a:gridCol>
                <a:gridCol w="2743200">
                  <a:extLst>
                    <a:ext uri="{9D8B030D-6E8A-4147-A177-3AD203B41FA5}">
                      <a16:colId xmlns:a16="http://schemas.microsoft.com/office/drawing/2014/main" val="889130329"/>
                    </a:ext>
                  </a:extLst>
                </a:gridCol>
              </a:tblGrid>
              <a:tr h="0">
                <a:tc>
                  <a:txBody>
                    <a:bodyPr/>
                    <a:lstStyle/>
                    <a:p>
                      <a:r>
                        <a:rPr lang="vi-VN" sz="2500"/>
                        <a:t>Tập phổ biến </a:t>
                      </a:r>
                    </a:p>
                  </a:txBody>
                  <a:tcPr anchor="ctr">
                    <a:solidFill>
                      <a:srgbClr val="F8F8F8"/>
                    </a:solidFill>
                  </a:tcPr>
                </a:tc>
                <a:tc>
                  <a:txBody>
                    <a:bodyPr/>
                    <a:lstStyle/>
                    <a:p>
                      <a:r>
                        <a:rPr lang="vi-VN" sz="2500"/>
                        <a:t>Tần suất</a:t>
                      </a:r>
                    </a:p>
                  </a:txBody>
                  <a:tcPr anchor="ctr">
                    <a:solidFill>
                      <a:srgbClr val="F8F8F8"/>
                    </a:solidFill>
                  </a:tcPr>
                </a:tc>
                <a:extLst>
                  <a:ext uri="{0D108BD9-81ED-4DB2-BD59-A6C34878D82A}">
                    <a16:rowId xmlns:a16="http://schemas.microsoft.com/office/drawing/2014/main" val="4108174928"/>
                  </a:ext>
                </a:extLst>
              </a:tr>
              <a:tr h="0">
                <a:tc>
                  <a:txBody>
                    <a:bodyPr/>
                    <a:lstStyle/>
                    <a:p>
                      <a:r>
                        <a:rPr lang="vi-VN" sz="2500"/>
                        <a:t>B</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3577121466"/>
                  </a:ext>
                </a:extLst>
              </a:tr>
              <a:tr h="0">
                <a:tc>
                  <a:txBody>
                    <a:bodyPr/>
                    <a:lstStyle/>
                    <a:p>
                      <a:r>
                        <a:rPr lang="vi-VN" sz="2500"/>
                        <a:t>C</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2457261314"/>
                  </a:ext>
                </a:extLst>
              </a:tr>
              <a:tr h="0">
                <a:tc>
                  <a:txBody>
                    <a:bodyPr/>
                    <a:lstStyle/>
                    <a:p>
                      <a:r>
                        <a:rPr lang="vi-VN" sz="2500"/>
                        <a:t>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1017529359"/>
                  </a:ext>
                </a:extLst>
              </a:tr>
              <a:tr h="0">
                <a:tc>
                  <a:txBody>
                    <a:bodyPr/>
                    <a:lstStyle/>
                    <a:p>
                      <a:r>
                        <a:rPr lang="vi-VN" sz="2500"/>
                        <a:t>BC</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1110309056"/>
                  </a:ext>
                </a:extLst>
              </a:tr>
              <a:tr h="0">
                <a:tc>
                  <a:txBody>
                    <a:bodyPr/>
                    <a:lstStyle/>
                    <a:p>
                      <a:r>
                        <a:rPr lang="vi-VN" sz="2500"/>
                        <a:t>BD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3008813997"/>
                  </a:ext>
                </a:extLst>
              </a:tr>
              <a:tr h="0">
                <a:tc>
                  <a:txBody>
                    <a:bodyPr/>
                    <a:lstStyle/>
                    <a:p>
                      <a:r>
                        <a:rPr lang="vi-VN" sz="2500"/>
                        <a:t>CD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3842339988"/>
                  </a:ext>
                </a:extLst>
              </a:tr>
            </a:tbl>
          </a:graphicData>
        </a:graphic>
      </p:graphicFrame>
      <p:graphicFrame>
        <p:nvGraphicFramePr>
          <p:cNvPr id="3" name="Bảng 2">
            <a:extLst>
              <a:ext uri="{FF2B5EF4-FFF2-40B4-BE49-F238E27FC236}">
                <a16:creationId xmlns:a16="http://schemas.microsoft.com/office/drawing/2014/main" id="{071D1787-01C9-BBEA-E84E-3EC743532CAA}"/>
              </a:ext>
            </a:extLst>
          </p:cNvPr>
          <p:cNvGraphicFramePr>
            <a:graphicFrameLocks noGrp="1"/>
          </p:cNvGraphicFramePr>
          <p:nvPr>
            <p:extLst>
              <p:ext uri="{D42A27DB-BD31-4B8C-83A1-F6EECF244321}">
                <p14:modId xmlns:p14="http://schemas.microsoft.com/office/powerpoint/2010/main" val="859592831"/>
              </p:ext>
            </p:extLst>
          </p:nvPr>
        </p:nvGraphicFramePr>
        <p:xfrm>
          <a:off x="762027" y="4610100"/>
          <a:ext cx="5181600" cy="283464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val="1644480363"/>
                    </a:ext>
                  </a:extLst>
                </a:gridCol>
                <a:gridCol w="2590800">
                  <a:extLst>
                    <a:ext uri="{9D8B030D-6E8A-4147-A177-3AD203B41FA5}">
                      <a16:colId xmlns:a16="http://schemas.microsoft.com/office/drawing/2014/main" val="2243027845"/>
                    </a:ext>
                  </a:extLst>
                </a:gridCol>
              </a:tblGrid>
              <a:tr h="0">
                <a:tc>
                  <a:txBody>
                    <a:bodyPr/>
                    <a:lstStyle/>
                    <a:p>
                      <a:r>
                        <a:rPr lang="vi-VN" sz="2500"/>
                        <a:t>Giao dịch</a:t>
                      </a:r>
                    </a:p>
                  </a:txBody>
                  <a:tcPr anchor="ctr">
                    <a:solidFill>
                      <a:srgbClr val="F8F8F8"/>
                    </a:solidFill>
                  </a:tcPr>
                </a:tc>
                <a:tc>
                  <a:txBody>
                    <a:bodyPr/>
                    <a:lstStyle/>
                    <a:p>
                      <a:r>
                        <a:rPr lang="vi-VN" sz="2500"/>
                        <a:t>Mục</a:t>
                      </a:r>
                    </a:p>
                  </a:txBody>
                  <a:tcPr anchor="ctr">
                    <a:solidFill>
                      <a:srgbClr val="F8F8F8"/>
                    </a:solidFill>
                  </a:tcPr>
                </a:tc>
                <a:extLst>
                  <a:ext uri="{0D108BD9-81ED-4DB2-BD59-A6C34878D82A}">
                    <a16:rowId xmlns:a16="http://schemas.microsoft.com/office/drawing/2014/main" val="530626522"/>
                  </a:ext>
                </a:extLst>
              </a:tr>
              <a:tr h="0">
                <a:tc>
                  <a:txBody>
                    <a:bodyPr/>
                    <a:lstStyle/>
                    <a:p>
                      <a:r>
                        <a:rPr lang="vi-VN" sz="2500"/>
                        <a:t>T1</a:t>
                      </a:r>
                    </a:p>
                  </a:txBody>
                  <a:tcPr anchor="ctr">
                    <a:solidFill>
                      <a:srgbClr val="F8F8F8"/>
                    </a:solidFill>
                  </a:tcPr>
                </a:tc>
                <a:tc>
                  <a:txBody>
                    <a:bodyPr/>
                    <a:lstStyle/>
                    <a:p>
                      <a:r>
                        <a:rPr lang="vi-VN" sz="2500"/>
                        <a:t>B, C</a:t>
                      </a:r>
                    </a:p>
                  </a:txBody>
                  <a:tcPr anchor="ctr">
                    <a:solidFill>
                      <a:srgbClr val="F8F8F8"/>
                    </a:solidFill>
                  </a:tcPr>
                </a:tc>
                <a:extLst>
                  <a:ext uri="{0D108BD9-81ED-4DB2-BD59-A6C34878D82A}">
                    <a16:rowId xmlns:a16="http://schemas.microsoft.com/office/drawing/2014/main" val="390092465"/>
                  </a:ext>
                </a:extLst>
              </a:tr>
              <a:tr h="0">
                <a:tc>
                  <a:txBody>
                    <a:bodyPr/>
                    <a:lstStyle/>
                    <a:p>
                      <a:r>
                        <a:rPr lang="vi-VN" sz="2500"/>
                        <a:t>T2</a:t>
                      </a:r>
                    </a:p>
                  </a:txBody>
                  <a:tcPr anchor="ctr">
                    <a:solidFill>
                      <a:srgbClr val="F8F8F8"/>
                    </a:solidFill>
                  </a:tcPr>
                </a:tc>
                <a:tc>
                  <a:txBody>
                    <a:bodyPr/>
                    <a:lstStyle/>
                    <a:p>
                      <a:r>
                        <a:rPr lang="vi-VN" sz="2500"/>
                        <a:t>B, C, D</a:t>
                      </a:r>
                    </a:p>
                  </a:txBody>
                  <a:tcPr anchor="ctr">
                    <a:solidFill>
                      <a:srgbClr val="F8F8F8"/>
                    </a:solidFill>
                  </a:tcPr>
                </a:tc>
                <a:extLst>
                  <a:ext uri="{0D108BD9-81ED-4DB2-BD59-A6C34878D82A}">
                    <a16:rowId xmlns:a16="http://schemas.microsoft.com/office/drawing/2014/main" val="1657813543"/>
                  </a:ext>
                </a:extLst>
              </a:tr>
              <a:tr h="0">
                <a:tc>
                  <a:txBody>
                    <a:bodyPr/>
                    <a:lstStyle/>
                    <a:p>
                      <a:r>
                        <a:rPr lang="vi-VN" sz="2500"/>
                        <a:t>T3</a:t>
                      </a:r>
                    </a:p>
                  </a:txBody>
                  <a:tcPr anchor="ctr">
                    <a:solidFill>
                      <a:srgbClr val="F8F8F8"/>
                    </a:solidFill>
                  </a:tcPr>
                </a:tc>
                <a:tc>
                  <a:txBody>
                    <a:bodyPr/>
                    <a:lstStyle/>
                    <a:p>
                      <a:r>
                        <a:rPr lang="vi-VN" sz="2500"/>
                        <a:t>C, D </a:t>
                      </a:r>
                    </a:p>
                  </a:txBody>
                  <a:tcPr anchor="ctr">
                    <a:solidFill>
                      <a:srgbClr val="F8F8F8"/>
                    </a:solidFill>
                  </a:tcPr>
                </a:tc>
                <a:extLst>
                  <a:ext uri="{0D108BD9-81ED-4DB2-BD59-A6C34878D82A}">
                    <a16:rowId xmlns:a16="http://schemas.microsoft.com/office/drawing/2014/main" val="1036473987"/>
                  </a:ext>
                </a:extLst>
              </a:tr>
              <a:tr h="0">
                <a:tc>
                  <a:txBody>
                    <a:bodyPr/>
                    <a:lstStyle/>
                    <a:p>
                      <a:r>
                        <a:rPr lang="vi-VN" sz="2500"/>
                        <a:t>T4</a:t>
                      </a:r>
                    </a:p>
                  </a:txBody>
                  <a:tcPr anchor="ctr">
                    <a:solidFill>
                      <a:srgbClr val="F8F8F8"/>
                    </a:solidFill>
                  </a:tcPr>
                </a:tc>
                <a:tc>
                  <a:txBody>
                    <a:bodyPr/>
                    <a:lstStyle/>
                    <a:p>
                      <a:r>
                        <a:rPr lang="vi-VN" sz="2500"/>
                        <a:t>B, C</a:t>
                      </a:r>
                    </a:p>
                  </a:txBody>
                  <a:tcPr anchor="ctr">
                    <a:solidFill>
                      <a:srgbClr val="F8F8F8"/>
                    </a:solidFill>
                  </a:tcPr>
                </a:tc>
                <a:extLst>
                  <a:ext uri="{0D108BD9-81ED-4DB2-BD59-A6C34878D82A}">
                    <a16:rowId xmlns:a16="http://schemas.microsoft.com/office/drawing/2014/main" val="3400288375"/>
                  </a:ext>
                </a:extLst>
              </a:tr>
              <a:tr h="0">
                <a:tc>
                  <a:txBody>
                    <a:bodyPr/>
                    <a:lstStyle/>
                    <a:p>
                      <a:r>
                        <a:rPr lang="vi-VN" sz="2500"/>
                        <a:t>T5</a:t>
                      </a:r>
                    </a:p>
                  </a:txBody>
                  <a:tcPr anchor="ctr">
                    <a:solidFill>
                      <a:srgbClr val="F8F8F8"/>
                    </a:solidFill>
                  </a:tcPr>
                </a:tc>
                <a:tc>
                  <a:txBody>
                    <a:bodyPr/>
                    <a:lstStyle/>
                    <a:p>
                      <a:r>
                        <a:rPr lang="vi-VN" sz="2500"/>
                        <a:t>B, D</a:t>
                      </a:r>
                    </a:p>
                  </a:txBody>
                  <a:tcPr anchor="ctr">
                    <a:solidFill>
                      <a:srgbClr val="F8F8F8"/>
                    </a:solidFill>
                  </a:tcPr>
                </a:tc>
                <a:extLst>
                  <a:ext uri="{0D108BD9-81ED-4DB2-BD59-A6C34878D82A}">
                    <a16:rowId xmlns:a16="http://schemas.microsoft.com/office/drawing/2014/main" val="656032271"/>
                  </a:ext>
                </a:extLst>
              </a:tr>
            </a:tbl>
          </a:graphicData>
        </a:graphic>
      </p:graphicFrame>
    </p:spTree>
    <p:extLst>
      <p:ext uri="{BB962C8B-B14F-4D97-AF65-F5344CB8AC3E}">
        <p14:creationId xmlns:p14="http://schemas.microsoft.com/office/powerpoint/2010/main" val="759181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1D3F7-D35C-73CC-C5BE-B7048A229D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0C35BD-50D5-E5FF-300F-09FD7AFA6E9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pPr algn="ctr"/>
            <a:endParaRPr lang="vi-VN" sz="6600">
              <a:solidFill>
                <a:schemeClr val="bg1"/>
              </a:solidFill>
            </a:endParaRPr>
          </a:p>
          <a:p>
            <a:pPr algn="ctr"/>
            <a:r>
              <a:rPr lang="vi-VN" sz="6600">
                <a:solidFill>
                  <a:schemeClr val="bg1"/>
                </a:solidFill>
              </a:rPr>
              <a:t>RELIM</a:t>
            </a:r>
            <a:endParaRPr lang="en-US" sz="6600" dirty="0"/>
          </a:p>
        </p:txBody>
      </p:sp>
      <p:sp>
        <p:nvSpPr>
          <p:cNvPr id="7" name="Hộp Văn bản 6">
            <a:extLst>
              <a:ext uri="{FF2B5EF4-FFF2-40B4-BE49-F238E27FC236}">
                <a16:creationId xmlns:a16="http://schemas.microsoft.com/office/drawing/2014/main" id="{52C86654-1369-1F1B-264F-9B1F2DB3E4A3}"/>
              </a:ext>
            </a:extLst>
          </p:cNvPr>
          <p:cNvSpPr txBox="1"/>
          <p:nvPr/>
        </p:nvSpPr>
        <p:spPr>
          <a:xfrm>
            <a:off x="287721" y="3487653"/>
            <a:ext cx="5638800" cy="477054"/>
          </a:xfrm>
          <a:prstGeom prst="rect">
            <a:avLst/>
          </a:prstGeom>
          <a:noFill/>
        </p:spPr>
        <p:txBody>
          <a:bodyPr wrap="square" rtlCol="0">
            <a:spAutoFit/>
          </a:bodyPr>
          <a:lstStyle/>
          <a:p>
            <a:r>
              <a:rPr lang="vi-VN" sz="2500" b="1">
                <a:solidFill>
                  <a:schemeClr val="bg1"/>
                </a:solidFill>
              </a:rPr>
              <a:t>Xóa B:</a:t>
            </a:r>
          </a:p>
        </p:txBody>
      </p:sp>
      <p:sp>
        <p:nvSpPr>
          <p:cNvPr id="4" name="Hộp Văn bản 3">
            <a:extLst>
              <a:ext uri="{FF2B5EF4-FFF2-40B4-BE49-F238E27FC236}">
                <a16:creationId xmlns:a16="http://schemas.microsoft.com/office/drawing/2014/main" id="{04F5CD68-BE92-237A-252E-E53DF1C92B2A}"/>
              </a:ext>
            </a:extLst>
          </p:cNvPr>
          <p:cNvSpPr txBox="1"/>
          <p:nvPr/>
        </p:nvSpPr>
        <p:spPr>
          <a:xfrm>
            <a:off x="287721" y="2623966"/>
            <a:ext cx="6096000" cy="477054"/>
          </a:xfrm>
          <a:prstGeom prst="rect">
            <a:avLst/>
          </a:prstGeom>
          <a:noFill/>
        </p:spPr>
        <p:txBody>
          <a:bodyPr wrap="square" rtlCol="0">
            <a:spAutoFit/>
          </a:bodyPr>
          <a:lstStyle/>
          <a:p>
            <a:r>
              <a:rPr lang="vi-VN" sz="2500" b="1">
                <a:solidFill>
                  <a:schemeClr val="bg1"/>
                </a:solidFill>
              </a:rPr>
              <a:t>Bước 4: Đệ quy loại bỏ và tìm kiếm</a:t>
            </a:r>
          </a:p>
        </p:txBody>
      </p:sp>
      <p:graphicFrame>
        <p:nvGraphicFramePr>
          <p:cNvPr id="6" name="Bảng 5">
            <a:extLst>
              <a:ext uri="{FF2B5EF4-FFF2-40B4-BE49-F238E27FC236}">
                <a16:creationId xmlns:a16="http://schemas.microsoft.com/office/drawing/2014/main" id="{53891D89-7905-451C-768D-91C436569DC4}"/>
              </a:ext>
            </a:extLst>
          </p:cNvPr>
          <p:cNvGraphicFramePr>
            <a:graphicFrameLocks noGrp="1"/>
          </p:cNvGraphicFramePr>
          <p:nvPr>
            <p:extLst>
              <p:ext uri="{D42A27DB-BD31-4B8C-83A1-F6EECF244321}">
                <p14:modId xmlns:p14="http://schemas.microsoft.com/office/powerpoint/2010/main" val="2900898750"/>
              </p:ext>
            </p:extLst>
          </p:nvPr>
        </p:nvGraphicFramePr>
        <p:xfrm>
          <a:off x="678026" y="4610100"/>
          <a:ext cx="5181600" cy="283464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val="1644480363"/>
                    </a:ext>
                  </a:extLst>
                </a:gridCol>
                <a:gridCol w="2590800">
                  <a:extLst>
                    <a:ext uri="{9D8B030D-6E8A-4147-A177-3AD203B41FA5}">
                      <a16:colId xmlns:a16="http://schemas.microsoft.com/office/drawing/2014/main" val="2243027845"/>
                    </a:ext>
                  </a:extLst>
                </a:gridCol>
              </a:tblGrid>
              <a:tr h="0">
                <a:tc>
                  <a:txBody>
                    <a:bodyPr/>
                    <a:lstStyle/>
                    <a:p>
                      <a:r>
                        <a:rPr lang="vi-VN" sz="2500"/>
                        <a:t>Giao dịch</a:t>
                      </a:r>
                    </a:p>
                  </a:txBody>
                  <a:tcPr anchor="ctr">
                    <a:solidFill>
                      <a:srgbClr val="F8F8F8"/>
                    </a:solidFill>
                  </a:tcPr>
                </a:tc>
                <a:tc>
                  <a:txBody>
                    <a:bodyPr/>
                    <a:lstStyle/>
                    <a:p>
                      <a:r>
                        <a:rPr lang="vi-VN" sz="2500"/>
                        <a:t>Mục</a:t>
                      </a:r>
                    </a:p>
                  </a:txBody>
                  <a:tcPr anchor="ctr">
                    <a:solidFill>
                      <a:srgbClr val="F8F8F8"/>
                    </a:solidFill>
                  </a:tcPr>
                </a:tc>
                <a:extLst>
                  <a:ext uri="{0D108BD9-81ED-4DB2-BD59-A6C34878D82A}">
                    <a16:rowId xmlns:a16="http://schemas.microsoft.com/office/drawing/2014/main" val="530626522"/>
                  </a:ext>
                </a:extLst>
              </a:tr>
              <a:tr h="0">
                <a:tc>
                  <a:txBody>
                    <a:bodyPr/>
                    <a:lstStyle/>
                    <a:p>
                      <a:r>
                        <a:rPr lang="vi-VN" sz="2500"/>
                        <a:t>T1</a:t>
                      </a:r>
                    </a:p>
                  </a:txBody>
                  <a:tcPr anchor="ctr">
                    <a:solidFill>
                      <a:srgbClr val="F8F8F8"/>
                    </a:solidFill>
                  </a:tcPr>
                </a:tc>
                <a:tc>
                  <a:txBody>
                    <a:bodyPr/>
                    <a:lstStyle/>
                    <a:p>
                      <a:r>
                        <a:rPr lang="vi-VN" sz="2500"/>
                        <a:t>A, C</a:t>
                      </a:r>
                    </a:p>
                  </a:txBody>
                  <a:tcPr anchor="ctr">
                    <a:solidFill>
                      <a:srgbClr val="F8F8F8"/>
                    </a:solidFill>
                  </a:tcPr>
                </a:tc>
                <a:extLst>
                  <a:ext uri="{0D108BD9-81ED-4DB2-BD59-A6C34878D82A}">
                    <a16:rowId xmlns:a16="http://schemas.microsoft.com/office/drawing/2014/main" val="390092465"/>
                  </a:ext>
                </a:extLst>
              </a:tr>
              <a:tr h="0">
                <a:tc>
                  <a:txBody>
                    <a:bodyPr/>
                    <a:lstStyle/>
                    <a:p>
                      <a:r>
                        <a:rPr lang="vi-VN" sz="2500"/>
                        <a:t>T2</a:t>
                      </a:r>
                    </a:p>
                  </a:txBody>
                  <a:tcPr anchor="ctr">
                    <a:solidFill>
                      <a:srgbClr val="F8F8F8"/>
                    </a:solidFill>
                  </a:tcPr>
                </a:tc>
                <a:tc>
                  <a:txBody>
                    <a:bodyPr/>
                    <a:lstStyle/>
                    <a:p>
                      <a:r>
                        <a:rPr lang="vi-VN" sz="2500"/>
                        <a:t>C, D</a:t>
                      </a:r>
                    </a:p>
                  </a:txBody>
                  <a:tcPr anchor="ctr">
                    <a:solidFill>
                      <a:srgbClr val="F8F8F8"/>
                    </a:solidFill>
                  </a:tcPr>
                </a:tc>
                <a:extLst>
                  <a:ext uri="{0D108BD9-81ED-4DB2-BD59-A6C34878D82A}">
                    <a16:rowId xmlns:a16="http://schemas.microsoft.com/office/drawing/2014/main" val="1657813543"/>
                  </a:ext>
                </a:extLst>
              </a:tr>
              <a:tr h="0">
                <a:tc>
                  <a:txBody>
                    <a:bodyPr/>
                    <a:lstStyle/>
                    <a:p>
                      <a:r>
                        <a:rPr lang="vi-VN" sz="2500"/>
                        <a:t>T3</a:t>
                      </a:r>
                    </a:p>
                  </a:txBody>
                  <a:tcPr anchor="ctr">
                    <a:solidFill>
                      <a:srgbClr val="F8F8F8"/>
                    </a:solidFill>
                  </a:tcPr>
                </a:tc>
                <a:tc>
                  <a:txBody>
                    <a:bodyPr/>
                    <a:lstStyle/>
                    <a:p>
                      <a:r>
                        <a:rPr lang="vi-VN" sz="2500"/>
                        <a:t>A, C, D </a:t>
                      </a:r>
                    </a:p>
                  </a:txBody>
                  <a:tcPr anchor="ctr">
                    <a:solidFill>
                      <a:srgbClr val="F8F8F8"/>
                    </a:solidFill>
                  </a:tcPr>
                </a:tc>
                <a:extLst>
                  <a:ext uri="{0D108BD9-81ED-4DB2-BD59-A6C34878D82A}">
                    <a16:rowId xmlns:a16="http://schemas.microsoft.com/office/drawing/2014/main" val="1036473987"/>
                  </a:ext>
                </a:extLst>
              </a:tr>
              <a:tr h="0">
                <a:tc>
                  <a:txBody>
                    <a:bodyPr/>
                    <a:lstStyle/>
                    <a:p>
                      <a:r>
                        <a:rPr lang="vi-VN" sz="2500"/>
                        <a:t>T4</a:t>
                      </a:r>
                    </a:p>
                  </a:txBody>
                  <a:tcPr anchor="ctr">
                    <a:solidFill>
                      <a:srgbClr val="F8F8F8"/>
                    </a:solidFill>
                  </a:tcPr>
                </a:tc>
                <a:tc>
                  <a:txBody>
                    <a:bodyPr/>
                    <a:lstStyle/>
                    <a:p>
                      <a:r>
                        <a:rPr lang="vi-VN" sz="2500"/>
                        <a:t>A, C</a:t>
                      </a:r>
                    </a:p>
                  </a:txBody>
                  <a:tcPr anchor="ctr">
                    <a:solidFill>
                      <a:srgbClr val="F8F8F8"/>
                    </a:solidFill>
                  </a:tcPr>
                </a:tc>
                <a:extLst>
                  <a:ext uri="{0D108BD9-81ED-4DB2-BD59-A6C34878D82A}">
                    <a16:rowId xmlns:a16="http://schemas.microsoft.com/office/drawing/2014/main" val="3400288375"/>
                  </a:ext>
                </a:extLst>
              </a:tr>
              <a:tr h="0">
                <a:tc>
                  <a:txBody>
                    <a:bodyPr/>
                    <a:lstStyle/>
                    <a:p>
                      <a:r>
                        <a:rPr lang="vi-VN" sz="2500"/>
                        <a:t>T5</a:t>
                      </a:r>
                    </a:p>
                  </a:txBody>
                  <a:tcPr anchor="ctr">
                    <a:solidFill>
                      <a:srgbClr val="F8F8F8"/>
                    </a:solidFill>
                  </a:tcPr>
                </a:tc>
                <a:tc>
                  <a:txBody>
                    <a:bodyPr/>
                    <a:lstStyle/>
                    <a:p>
                      <a:r>
                        <a:rPr lang="vi-VN" sz="2500"/>
                        <a:t>A, D</a:t>
                      </a:r>
                    </a:p>
                  </a:txBody>
                  <a:tcPr anchor="ctr">
                    <a:solidFill>
                      <a:srgbClr val="F8F8F8"/>
                    </a:solidFill>
                  </a:tcPr>
                </a:tc>
                <a:extLst>
                  <a:ext uri="{0D108BD9-81ED-4DB2-BD59-A6C34878D82A}">
                    <a16:rowId xmlns:a16="http://schemas.microsoft.com/office/drawing/2014/main" val="656032271"/>
                  </a:ext>
                </a:extLst>
              </a:tr>
            </a:tbl>
          </a:graphicData>
        </a:graphic>
      </p:graphicFrame>
      <p:graphicFrame>
        <p:nvGraphicFramePr>
          <p:cNvPr id="8" name="Bảng 7">
            <a:extLst>
              <a:ext uri="{FF2B5EF4-FFF2-40B4-BE49-F238E27FC236}">
                <a16:creationId xmlns:a16="http://schemas.microsoft.com/office/drawing/2014/main" id="{B1D0CA68-EE04-D791-5895-11C1A478B7E6}"/>
              </a:ext>
            </a:extLst>
          </p:cNvPr>
          <p:cNvGraphicFramePr>
            <a:graphicFrameLocks noGrp="1"/>
          </p:cNvGraphicFramePr>
          <p:nvPr>
            <p:extLst>
              <p:ext uri="{D42A27DB-BD31-4B8C-83A1-F6EECF244321}">
                <p14:modId xmlns:p14="http://schemas.microsoft.com/office/powerpoint/2010/main" val="1620228665"/>
              </p:ext>
            </p:extLst>
          </p:nvPr>
        </p:nvGraphicFramePr>
        <p:xfrm>
          <a:off x="9601175" y="4610100"/>
          <a:ext cx="5486400" cy="3307080"/>
        </p:xfrm>
        <a:graphic>
          <a:graphicData uri="http://schemas.openxmlformats.org/drawingml/2006/table">
            <a:tbl>
              <a:tblPr>
                <a:tableStyleId>{5940675A-B579-460E-94D1-54222C63F5DA}</a:tableStyleId>
              </a:tblPr>
              <a:tblGrid>
                <a:gridCol w="2743200">
                  <a:extLst>
                    <a:ext uri="{9D8B030D-6E8A-4147-A177-3AD203B41FA5}">
                      <a16:colId xmlns:a16="http://schemas.microsoft.com/office/drawing/2014/main" val="3743312829"/>
                    </a:ext>
                  </a:extLst>
                </a:gridCol>
                <a:gridCol w="2743200">
                  <a:extLst>
                    <a:ext uri="{9D8B030D-6E8A-4147-A177-3AD203B41FA5}">
                      <a16:colId xmlns:a16="http://schemas.microsoft.com/office/drawing/2014/main" val="889130329"/>
                    </a:ext>
                  </a:extLst>
                </a:gridCol>
              </a:tblGrid>
              <a:tr h="0">
                <a:tc>
                  <a:txBody>
                    <a:bodyPr/>
                    <a:lstStyle/>
                    <a:p>
                      <a:r>
                        <a:rPr lang="vi-VN" sz="2500"/>
                        <a:t>Tập phổ biến </a:t>
                      </a:r>
                    </a:p>
                  </a:txBody>
                  <a:tcPr anchor="ctr">
                    <a:solidFill>
                      <a:srgbClr val="F8F8F8"/>
                    </a:solidFill>
                  </a:tcPr>
                </a:tc>
                <a:tc>
                  <a:txBody>
                    <a:bodyPr/>
                    <a:lstStyle/>
                    <a:p>
                      <a:r>
                        <a:rPr lang="vi-VN" sz="2500"/>
                        <a:t>Tần suất</a:t>
                      </a:r>
                    </a:p>
                  </a:txBody>
                  <a:tcPr anchor="ctr">
                    <a:solidFill>
                      <a:srgbClr val="F8F8F8"/>
                    </a:solidFill>
                  </a:tcPr>
                </a:tc>
                <a:extLst>
                  <a:ext uri="{0D108BD9-81ED-4DB2-BD59-A6C34878D82A}">
                    <a16:rowId xmlns:a16="http://schemas.microsoft.com/office/drawing/2014/main" val="4108174928"/>
                  </a:ext>
                </a:extLst>
              </a:tr>
              <a:tr h="0">
                <a:tc>
                  <a:txBody>
                    <a:bodyPr/>
                    <a:lstStyle/>
                    <a:p>
                      <a:r>
                        <a:rPr lang="vi-VN" sz="2500"/>
                        <a:t>A</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3577121466"/>
                  </a:ext>
                </a:extLst>
              </a:tr>
              <a:tr h="0">
                <a:tc>
                  <a:txBody>
                    <a:bodyPr/>
                    <a:lstStyle/>
                    <a:p>
                      <a:r>
                        <a:rPr lang="vi-VN" sz="2500"/>
                        <a:t>C</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2457261314"/>
                  </a:ext>
                </a:extLst>
              </a:tr>
              <a:tr h="0">
                <a:tc>
                  <a:txBody>
                    <a:bodyPr/>
                    <a:lstStyle/>
                    <a:p>
                      <a:r>
                        <a:rPr lang="vi-VN" sz="2500"/>
                        <a:t>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1017529359"/>
                  </a:ext>
                </a:extLst>
              </a:tr>
              <a:tr h="0">
                <a:tc>
                  <a:txBody>
                    <a:bodyPr/>
                    <a:lstStyle/>
                    <a:p>
                      <a:r>
                        <a:rPr lang="vi-VN" sz="2500"/>
                        <a:t>AC</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1110309056"/>
                  </a:ext>
                </a:extLst>
              </a:tr>
              <a:tr h="0">
                <a:tc>
                  <a:txBody>
                    <a:bodyPr/>
                    <a:lstStyle/>
                    <a:p>
                      <a:r>
                        <a:rPr lang="vi-VN" sz="2500"/>
                        <a:t>AD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3008813997"/>
                  </a:ext>
                </a:extLst>
              </a:tr>
              <a:tr h="0">
                <a:tc>
                  <a:txBody>
                    <a:bodyPr/>
                    <a:lstStyle/>
                    <a:p>
                      <a:r>
                        <a:rPr lang="vi-VN" sz="2500"/>
                        <a:t>CD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3842339988"/>
                  </a:ext>
                </a:extLst>
              </a:tr>
            </a:tbl>
          </a:graphicData>
        </a:graphic>
      </p:graphicFrame>
    </p:spTree>
    <p:extLst>
      <p:ext uri="{BB962C8B-B14F-4D97-AF65-F5344CB8AC3E}">
        <p14:creationId xmlns:p14="http://schemas.microsoft.com/office/powerpoint/2010/main" val="587300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4AE57-E79D-19B6-4225-6DD23C7EA2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25891D-2AA4-1780-7109-F197910BD36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pPr algn="ctr"/>
            <a:endParaRPr lang="vi-VN" sz="6600">
              <a:solidFill>
                <a:schemeClr val="bg1"/>
              </a:solidFill>
            </a:endParaRPr>
          </a:p>
          <a:p>
            <a:pPr algn="ctr"/>
            <a:r>
              <a:rPr lang="vi-VN" sz="6600">
                <a:solidFill>
                  <a:schemeClr val="bg1"/>
                </a:solidFill>
              </a:rPr>
              <a:t>RELIM</a:t>
            </a:r>
            <a:endParaRPr lang="en-US" sz="6600" dirty="0"/>
          </a:p>
        </p:txBody>
      </p:sp>
      <p:sp>
        <p:nvSpPr>
          <p:cNvPr id="7" name="Hộp Văn bản 6">
            <a:extLst>
              <a:ext uri="{FF2B5EF4-FFF2-40B4-BE49-F238E27FC236}">
                <a16:creationId xmlns:a16="http://schemas.microsoft.com/office/drawing/2014/main" id="{9EE6632E-7B77-F68E-271A-54C8D952D8AB}"/>
              </a:ext>
            </a:extLst>
          </p:cNvPr>
          <p:cNvSpPr txBox="1"/>
          <p:nvPr/>
        </p:nvSpPr>
        <p:spPr>
          <a:xfrm>
            <a:off x="287721" y="3487653"/>
            <a:ext cx="5638800" cy="477054"/>
          </a:xfrm>
          <a:prstGeom prst="rect">
            <a:avLst/>
          </a:prstGeom>
          <a:noFill/>
        </p:spPr>
        <p:txBody>
          <a:bodyPr wrap="square" rtlCol="0">
            <a:spAutoFit/>
          </a:bodyPr>
          <a:lstStyle/>
          <a:p>
            <a:r>
              <a:rPr lang="vi-VN" sz="2500" b="1">
                <a:solidFill>
                  <a:schemeClr val="bg1"/>
                </a:solidFill>
              </a:rPr>
              <a:t>Xóa C:</a:t>
            </a:r>
          </a:p>
        </p:txBody>
      </p:sp>
      <p:sp>
        <p:nvSpPr>
          <p:cNvPr id="4" name="Hộp Văn bản 3">
            <a:extLst>
              <a:ext uri="{FF2B5EF4-FFF2-40B4-BE49-F238E27FC236}">
                <a16:creationId xmlns:a16="http://schemas.microsoft.com/office/drawing/2014/main" id="{68CAEB4A-02E5-4E2D-D12B-1B1F8743823B}"/>
              </a:ext>
            </a:extLst>
          </p:cNvPr>
          <p:cNvSpPr txBox="1"/>
          <p:nvPr/>
        </p:nvSpPr>
        <p:spPr>
          <a:xfrm>
            <a:off x="287721" y="2623966"/>
            <a:ext cx="6096000" cy="477054"/>
          </a:xfrm>
          <a:prstGeom prst="rect">
            <a:avLst/>
          </a:prstGeom>
          <a:noFill/>
        </p:spPr>
        <p:txBody>
          <a:bodyPr wrap="square" rtlCol="0">
            <a:spAutoFit/>
          </a:bodyPr>
          <a:lstStyle/>
          <a:p>
            <a:r>
              <a:rPr lang="vi-VN" sz="2500" b="1">
                <a:solidFill>
                  <a:schemeClr val="bg1"/>
                </a:solidFill>
              </a:rPr>
              <a:t>Bước 4: Đệ quy loại bỏ và tìm kiếm</a:t>
            </a:r>
          </a:p>
        </p:txBody>
      </p:sp>
      <p:graphicFrame>
        <p:nvGraphicFramePr>
          <p:cNvPr id="6" name="Bảng 5">
            <a:extLst>
              <a:ext uri="{FF2B5EF4-FFF2-40B4-BE49-F238E27FC236}">
                <a16:creationId xmlns:a16="http://schemas.microsoft.com/office/drawing/2014/main" id="{EB7CC742-EA41-B64F-B517-C10C0DFF0438}"/>
              </a:ext>
            </a:extLst>
          </p:cNvPr>
          <p:cNvGraphicFramePr>
            <a:graphicFrameLocks noGrp="1"/>
          </p:cNvGraphicFramePr>
          <p:nvPr>
            <p:extLst>
              <p:ext uri="{D42A27DB-BD31-4B8C-83A1-F6EECF244321}">
                <p14:modId xmlns:p14="http://schemas.microsoft.com/office/powerpoint/2010/main" val="879162463"/>
              </p:ext>
            </p:extLst>
          </p:nvPr>
        </p:nvGraphicFramePr>
        <p:xfrm>
          <a:off x="678026" y="4610100"/>
          <a:ext cx="5181600" cy="283464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val="1644480363"/>
                    </a:ext>
                  </a:extLst>
                </a:gridCol>
                <a:gridCol w="2590800">
                  <a:extLst>
                    <a:ext uri="{9D8B030D-6E8A-4147-A177-3AD203B41FA5}">
                      <a16:colId xmlns:a16="http://schemas.microsoft.com/office/drawing/2014/main" val="2243027845"/>
                    </a:ext>
                  </a:extLst>
                </a:gridCol>
              </a:tblGrid>
              <a:tr h="0">
                <a:tc>
                  <a:txBody>
                    <a:bodyPr/>
                    <a:lstStyle/>
                    <a:p>
                      <a:r>
                        <a:rPr lang="vi-VN" sz="2500"/>
                        <a:t>Giao dịch</a:t>
                      </a:r>
                    </a:p>
                  </a:txBody>
                  <a:tcPr anchor="ctr">
                    <a:solidFill>
                      <a:srgbClr val="F8F8F8"/>
                    </a:solidFill>
                  </a:tcPr>
                </a:tc>
                <a:tc>
                  <a:txBody>
                    <a:bodyPr/>
                    <a:lstStyle/>
                    <a:p>
                      <a:r>
                        <a:rPr lang="vi-VN" sz="2500"/>
                        <a:t>Mục</a:t>
                      </a:r>
                    </a:p>
                  </a:txBody>
                  <a:tcPr anchor="ctr">
                    <a:solidFill>
                      <a:srgbClr val="F8F8F8"/>
                    </a:solidFill>
                  </a:tcPr>
                </a:tc>
                <a:extLst>
                  <a:ext uri="{0D108BD9-81ED-4DB2-BD59-A6C34878D82A}">
                    <a16:rowId xmlns:a16="http://schemas.microsoft.com/office/drawing/2014/main" val="530626522"/>
                  </a:ext>
                </a:extLst>
              </a:tr>
              <a:tr h="0">
                <a:tc>
                  <a:txBody>
                    <a:bodyPr/>
                    <a:lstStyle/>
                    <a:p>
                      <a:r>
                        <a:rPr lang="vi-VN" sz="2500"/>
                        <a:t>T1</a:t>
                      </a:r>
                    </a:p>
                  </a:txBody>
                  <a:tcPr anchor="ctr">
                    <a:solidFill>
                      <a:srgbClr val="F8F8F8"/>
                    </a:solidFill>
                  </a:tcPr>
                </a:tc>
                <a:tc>
                  <a:txBody>
                    <a:bodyPr/>
                    <a:lstStyle/>
                    <a:p>
                      <a:r>
                        <a:rPr lang="vi-VN" sz="2500"/>
                        <a:t>A, B</a:t>
                      </a:r>
                    </a:p>
                  </a:txBody>
                  <a:tcPr anchor="ctr">
                    <a:solidFill>
                      <a:srgbClr val="F8F8F8"/>
                    </a:solidFill>
                  </a:tcPr>
                </a:tc>
                <a:extLst>
                  <a:ext uri="{0D108BD9-81ED-4DB2-BD59-A6C34878D82A}">
                    <a16:rowId xmlns:a16="http://schemas.microsoft.com/office/drawing/2014/main" val="390092465"/>
                  </a:ext>
                </a:extLst>
              </a:tr>
              <a:tr h="0">
                <a:tc>
                  <a:txBody>
                    <a:bodyPr/>
                    <a:lstStyle/>
                    <a:p>
                      <a:r>
                        <a:rPr lang="vi-VN" sz="2500"/>
                        <a:t>T2</a:t>
                      </a:r>
                    </a:p>
                  </a:txBody>
                  <a:tcPr anchor="ctr">
                    <a:solidFill>
                      <a:srgbClr val="F8F8F8"/>
                    </a:solidFill>
                  </a:tcPr>
                </a:tc>
                <a:tc>
                  <a:txBody>
                    <a:bodyPr/>
                    <a:lstStyle/>
                    <a:p>
                      <a:r>
                        <a:rPr lang="vi-VN" sz="2500"/>
                        <a:t>B, D</a:t>
                      </a:r>
                    </a:p>
                  </a:txBody>
                  <a:tcPr anchor="ctr">
                    <a:solidFill>
                      <a:srgbClr val="F8F8F8"/>
                    </a:solidFill>
                  </a:tcPr>
                </a:tc>
                <a:extLst>
                  <a:ext uri="{0D108BD9-81ED-4DB2-BD59-A6C34878D82A}">
                    <a16:rowId xmlns:a16="http://schemas.microsoft.com/office/drawing/2014/main" val="1657813543"/>
                  </a:ext>
                </a:extLst>
              </a:tr>
              <a:tr h="0">
                <a:tc>
                  <a:txBody>
                    <a:bodyPr/>
                    <a:lstStyle/>
                    <a:p>
                      <a:r>
                        <a:rPr lang="vi-VN" sz="2500"/>
                        <a:t>T3</a:t>
                      </a:r>
                    </a:p>
                  </a:txBody>
                  <a:tcPr anchor="ctr">
                    <a:solidFill>
                      <a:srgbClr val="F8F8F8"/>
                    </a:solidFill>
                  </a:tcPr>
                </a:tc>
                <a:tc>
                  <a:txBody>
                    <a:bodyPr/>
                    <a:lstStyle/>
                    <a:p>
                      <a:r>
                        <a:rPr lang="vi-VN" sz="2500"/>
                        <a:t>A, B, D </a:t>
                      </a:r>
                    </a:p>
                  </a:txBody>
                  <a:tcPr anchor="ctr">
                    <a:solidFill>
                      <a:srgbClr val="F8F8F8"/>
                    </a:solidFill>
                  </a:tcPr>
                </a:tc>
                <a:extLst>
                  <a:ext uri="{0D108BD9-81ED-4DB2-BD59-A6C34878D82A}">
                    <a16:rowId xmlns:a16="http://schemas.microsoft.com/office/drawing/2014/main" val="1036473987"/>
                  </a:ext>
                </a:extLst>
              </a:tr>
              <a:tr h="0">
                <a:tc>
                  <a:txBody>
                    <a:bodyPr/>
                    <a:lstStyle/>
                    <a:p>
                      <a:r>
                        <a:rPr lang="vi-VN" sz="2500"/>
                        <a:t>T4</a:t>
                      </a:r>
                    </a:p>
                  </a:txBody>
                  <a:tcPr anchor="ctr">
                    <a:solidFill>
                      <a:srgbClr val="F8F8F8"/>
                    </a:solidFill>
                  </a:tcPr>
                </a:tc>
                <a:tc>
                  <a:txBody>
                    <a:bodyPr/>
                    <a:lstStyle/>
                    <a:p>
                      <a:r>
                        <a:rPr lang="vi-VN" sz="2500"/>
                        <a:t>A, B</a:t>
                      </a:r>
                    </a:p>
                  </a:txBody>
                  <a:tcPr anchor="ctr">
                    <a:solidFill>
                      <a:srgbClr val="F8F8F8"/>
                    </a:solidFill>
                  </a:tcPr>
                </a:tc>
                <a:extLst>
                  <a:ext uri="{0D108BD9-81ED-4DB2-BD59-A6C34878D82A}">
                    <a16:rowId xmlns:a16="http://schemas.microsoft.com/office/drawing/2014/main" val="3400288375"/>
                  </a:ext>
                </a:extLst>
              </a:tr>
              <a:tr h="0">
                <a:tc>
                  <a:txBody>
                    <a:bodyPr/>
                    <a:lstStyle/>
                    <a:p>
                      <a:r>
                        <a:rPr lang="vi-VN" sz="2500"/>
                        <a:t>T5</a:t>
                      </a:r>
                    </a:p>
                  </a:txBody>
                  <a:tcPr anchor="ctr">
                    <a:solidFill>
                      <a:srgbClr val="F8F8F8"/>
                    </a:solidFill>
                  </a:tcPr>
                </a:tc>
                <a:tc>
                  <a:txBody>
                    <a:bodyPr/>
                    <a:lstStyle/>
                    <a:p>
                      <a:r>
                        <a:rPr lang="vi-VN" sz="2500"/>
                        <a:t>A, D</a:t>
                      </a:r>
                    </a:p>
                  </a:txBody>
                  <a:tcPr anchor="ctr">
                    <a:solidFill>
                      <a:srgbClr val="F8F8F8"/>
                    </a:solidFill>
                  </a:tcPr>
                </a:tc>
                <a:extLst>
                  <a:ext uri="{0D108BD9-81ED-4DB2-BD59-A6C34878D82A}">
                    <a16:rowId xmlns:a16="http://schemas.microsoft.com/office/drawing/2014/main" val="656032271"/>
                  </a:ext>
                </a:extLst>
              </a:tr>
            </a:tbl>
          </a:graphicData>
        </a:graphic>
      </p:graphicFrame>
      <p:graphicFrame>
        <p:nvGraphicFramePr>
          <p:cNvPr id="8" name="Bảng 7">
            <a:extLst>
              <a:ext uri="{FF2B5EF4-FFF2-40B4-BE49-F238E27FC236}">
                <a16:creationId xmlns:a16="http://schemas.microsoft.com/office/drawing/2014/main" id="{7D317F68-D280-9B09-79BC-2317FBFA98C4}"/>
              </a:ext>
            </a:extLst>
          </p:cNvPr>
          <p:cNvGraphicFramePr>
            <a:graphicFrameLocks noGrp="1"/>
          </p:cNvGraphicFramePr>
          <p:nvPr>
            <p:extLst>
              <p:ext uri="{D42A27DB-BD31-4B8C-83A1-F6EECF244321}">
                <p14:modId xmlns:p14="http://schemas.microsoft.com/office/powerpoint/2010/main" val="1185595117"/>
              </p:ext>
            </p:extLst>
          </p:nvPr>
        </p:nvGraphicFramePr>
        <p:xfrm>
          <a:off x="9601175" y="4610100"/>
          <a:ext cx="5486400" cy="3307080"/>
        </p:xfrm>
        <a:graphic>
          <a:graphicData uri="http://schemas.openxmlformats.org/drawingml/2006/table">
            <a:tbl>
              <a:tblPr>
                <a:tableStyleId>{5940675A-B579-460E-94D1-54222C63F5DA}</a:tableStyleId>
              </a:tblPr>
              <a:tblGrid>
                <a:gridCol w="2743200">
                  <a:extLst>
                    <a:ext uri="{9D8B030D-6E8A-4147-A177-3AD203B41FA5}">
                      <a16:colId xmlns:a16="http://schemas.microsoft.com/office/drawing/2014/main" val="3743312829"/>
                    </a:ext>
                  </a:extLst>
                </a:gridCol>
                <a:gridCol w="2743200">
                  <a:extLst>
                    <a:ext uri="{9D8B030D-6E8A-4147-A177-3AD203B41FA5}">
                      <a16:colId xmlns:a16="http://schemas.microsoft.com/office/drawing/2014/main" val="889130329"/>
                    </a:ext>
                  </a:extLst>
                </a:gridCol>
              </a:tblGrid>
              <a:tr h="0">
                <a:tc>
                  <a:txBody>
                    <a:bodyPr/>
                    <a:lstStyle/>
                    <a:p>
                      <a:r>
                        <a:rPr lang="vi-VN" sz="2500"/>
                        <a:t>Tập phổ biến </a:t>
                      </a:r>
                    </a:p>
                  </a:txBody>
                  <a:tcPr anchor="ctr">
                    <a:solidFill>
                      <a:srgbClr val="F8F8F8"/>
                    </a:solidFill>
                  </a:tcPr>
                </a:tc>
                <a:tc>
                  <a:txBody>
                    <a:bodyPr/>
                    <a:lstStyle/>
                    <a:p>
                      <a:r>
                        <a:rPr lang="vi-VN" sz="2500"/>
                        <a:t>Tần suất</a:t>
                      </a:r>
                    </a:p>
                  </a:txBody>
                  <a:tcPr anchor="ctr">
                    <a:solidFill>
                      <a:srgbClr val="F8F8F8"/>
                    </a:solidFill>
                  </a:tcPr>
                </a:tc>
                <a:extLst>
                  <a:ext uri="{0D108BD9-81ED-4DB2-BD59-A6C34878D82A}">
                    <a16:rowId xmlns:a16="http://schemas.microsoft.com/office/drawing/2014/main" val="4108174928"/>
                  </a:ext>
                </a:extLst>
              </a:tr>
              <a:tr h="0">
                <a:tc>
                  <a:txBody>
                    <a:bodyPr/>
                    <a:lstStyle/>
                    <a:p>
                      <a:r>
                        <a:rPr lang="vi-VN" sz="2500"/>
                        <a:t>A</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3577121466"/>
                  </a:ext>
                </a:extLst>
              </a:tr>
              <a:tr h="0">
                <a:tc>
                  <a:txBody>
                    <a:bodyPr/>
                    <a:lstStyle/>
                    <a:p>
                      <a:r>
                        <a:rPr lang="vi-VN" sz="2500"/>
                        <a:t>B</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2457261314"/>
                  </a:ext>
                </a:extLst>
              </a:tr>
              <a:tr h="0">
                <a:tc>
                  <a:txBody>
                    <a:bodyPr/>
                    <a:lstStyle/>
                    <a:p>
                      <a:r>
                        <a:rPr lang="vi-VN" sz="2500"/>
                        <a:t>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1017529359"/>
                  </a:ext>
                </a:extLst>
              </a:tr>
              <a:tr h="0">
                <a:tc>
                  <a:txBody>
                    <a:bodyPr/>
                    <a:lstStyle/>
                    <a:p>
                      <a:r>
                        <a:rPr lang="vi-VN" sz="2500"/>
                        <a:t>AB</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1110309056"/>
                  </a:ext>
                </a:extLst>
              </a:tr>
              <a:tr h="0">
                <a:tc>
                  <a:txBody>
                    <a:bodyPr/>
                    <a:lstStyle/>
                    <a:p>
                      <a:r>
                        <a:rPr lang="vi-VN" sz="2500"/>
                        <a:t>AD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3008813997"/>
                  </a:ext>
                </a:extLst>
              </a:tr>
              <a:tr h="0">
                <a:tc>
                  <a:txBody>
                    <a:bodyPr/>
                    <a:lstStyle/>
                    <a:p>
                      <a:r>
                        <a:rPr lang="vi-VN" sz="2500"/>
                        <a:t>BD</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3842339988"/>
                  </a:ext>
                </a:extLst>
              </a:tr>
            </a:tbl>
          </a:graphicData>
        </a:graphic>
      </p:graphicFrame>
    </p:spTree>
    <p:extLst>
      <p:ext uri="{BB962C8B-B14F-4D97-AF65-F5344CB8AC3E}">
        <p14:creationId xmlns:p14="http://schemas.microsoft.com/office/powerpoint/2010/main" val="2743801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4E396-2816-1590-3025-FC955CDE13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6D1DA5-D871-76E6-9836-EC805B2A59A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pPr algn="ctr"/>
            <a:endParaRPr lang="vi-VN" sz="6600">
              <a:solidFill>
                <a:schemeClr val="bg1"/>
              </a:solidFill>
            </a:endParaRPr>
          </a:p>
          <a:p>
            <a:pPr algn="ctr"/>
            <a:r>
              <a:rPr lang="vi-VN" sz="6600">
                <a:solidFill>
                  <a:schemeClr val="bg1"/>
                </a:solidFill>
              </a:rPr>
              <a:t>RELIM</a:t>
            </a:r>
            <a:endParaRPr lang="en-US" sz="6600" dirty="0"/>
          </a:p>
        </p:txBody>
      </p:sp>
      <p:sp>
        <p:nvSpPr>
          <p:cNvPr id="7" name="Hộp Văn bản 6">
            <a:extLst>
              <a:ext uri="{FF2B5EF4-FFF2-40B4-BE49-F238E27FC236}">
                <a16:creationId xmlns:a16="http://schemas.microsoft.com/office/drawing/2014/main" id="{43012EFE-4AEE-7559-1B8F-96E0F9501E35}"/>
              </a:ext>
            </a:extLst>
          </p:cNvPr>
          <p:cNvSpPr txBox="1"/>
          <p:nvPr/>
        </p:nvSpPr>
        <p:spPr>
          <a:xfrm>
            <a:off x="287721" y="3487653"/>
            <a:ext cx="5638800" cy="477054"/>
          </a:xfrm>
          <a:prstGeom prst="rect">
            <a:avLst/>
          </a:prstGeom>
          <a:noFill/>
        </p:spPr>
        <p:txBody>
          <a:bodyPr wrap="square" rtlCol="0">
            <a:spAutoFit/>
          </a:bodyPr>
          <a:lstStyle/>
          <a:p>
            <a:r>
              <a:rPr lang="vi-VN" sz="2500" b="1">
                <a:solidFill>
                  <a:schemeClr val="bg1"/>
                </a:solidFill>
              </a:rPr>
              <a:t>Xóa D:</a:t>
            </a:r>
          </a:p>
        </p:txBody>
      </p:sp>
      <p:sp>
        <p:nvSpPr>
          <p:cNvPr id="4" name="Hộp Văn bản 3">
            <a:extLst>
              <a:ext uri="{FF2B5EF4-FFF2-40B4-BE49-F238E27FC236}">
                <a16:creationId xmlns:a16="http://schemas.microsoft.com/office/drawing/2014/main" id="{435CC2D9-E73B-D5EC-E019-F38D80DBC441}"/>
              </a:ext>
            </a:extLst>
          </p:cNvPr>
          <p:cNvSpPr txBox="1"/>
          <p:nvPr/>
        </p:nvSpPr>
        <p:spPr>
          <a:xfrm>
            <a:off x="287721" y="2623966"/>
            <a:ext cx="6096000" cy="477054"/>
          </a:xfrm>
          <a:prstGeom prst="rect">
            <a:avLst/>
          </a:prstGeom>
          <a:noFill/>
        </p:spPr>
        <p:txBody>
          <a:bodyPr wrap="square" rtlCol="0">
            <a:spAutoFit/>
          </a:bodyPr>
          <a:lstStyle/>
          <a:p>
            <a:r>
              <a:rPr lang="vi-VN" sz="2500" b="1">
                <a:solidFill>
                  <a:schemeClr val="bg1"/>
                </a:solidFill>
              </a:rPr>
              <a:t>Bước 4: Đệ quy loại bỏ và tìm kiếm</a:t>
            </a:r>
          </a:p>
        </p:txBody>
      </p:sp>
      <p:graphicFrame>
        <p:nvGraphicFramePr>
          <p:cNvPr id="6" name="Bảng 5">
            <a:extLst>
              <a:ext uri="{FF2B5EF4-FFF2-40B4-BE49-F238E27FC236}">
                <a16:creationId xmlns:a16="http://schemas.microsoft.com/office/drawing/2014/main" id="{2F2F5ABD-526A-67CC-310A-7C4D444E78F9}"/>
              </a:ext>
            </a:extLst>
          </p:cNvPr>
          <p:cNvGraphicFramePr>
            <a:graphicFrameLocks noGrp="1"/>
          </p:cNvGraphicFramePr>
          <p:nvPr>
            <p:extLst>
              <p:ext uri="{D42A27DB-BD31-4B8C-83A1-F6EECF244321}">
                <p14:modId xmlns:p14="http://schemas.microsoft.com/office/powerpoint/2010/main" val="2286273601"/>
              </p:ext>
            </p:extLst>
          </p:nvPr>
        </p:nvGraphicFramePr>
        <p:xfrm>
          <a:off x="678026" y="4610100"/>
          <a:ext cx="5181600" cy="2834640"/>
        </p:xfrm>
        <a:graphic>
          <a:graphicData uri="http://schemas.openxmlformats.org/drawingml/2006/table">
            <a:tbl>
              <a:tblPr>
                <a:tableStyleId>{5940675A-B579-460E-94D1-54222C63F5DA}</a:tableStyleId>
              </a:tblPr>
              <a:tblGrid>
                <a:gridCol w="2590800">
                  <a:extLst>
                    <a:ext uri="{9D8B030D-6E8A-4147-A177-3AD203B41FA5}">
                      <a16:colId xmlns:a16="http://schemas.microsoft.com/office/drawing/2014/main" val="1644480363"/>
                    </a:ext>
                  </a:extLst>
                </a:gridCol>
                <a:gridCol w="2590800">
                  <a:extLst>
                    <a:ext uri="{9D8B030D-6E8A-4147-A177-3AD203B41FA5}">
                      <a16:colId xmlns:a16="http://schemas.microsoft.com/office/drawing/2014/main" val="2243027845"/>
                    </a:ext>
                  </a:extLst>
                </a:gridCol>
              </a:tblGrid>
              <a:tr h="0">
                <a:tc>
                  <a:txBody>
                    <a:bodyPr/>
                    <a:lstStyle/>
                    <a:p>
                      <a:r>
                        <a:rPr lang="vi-VN" sz="2500"/>
                        <a:t>Giao dịch</a:t>
                      </a:r>
                    </a:p>
                  </a:txBody>
                  <a:tcPr anchor="ctr">
                    <a:solidFill>
                      <a:srgbClr val="F8F8F8"/>
                    </a:solidFill>
                  </a:tcPr>
                </a:tc>
                <a:tc>
                  <a:txBody>
                    <a:bodyPr/>
                    <a:lstStyle/>
                    <a:p>
                      <a:r>
                        <a:rPr lang="vi-VN" sz="2500"/>
                        <a:t>Mục</a:t>
                      </a:r>
                    </a:p>
                  </a:txBody>
                  <a:tcPr anchor="ctr">
                    <a:solidFill>
                      <a:srgbClr val="F8F8F8"/>
                    </a:solidFill>
                  </a:tcPr>
                </a:tc>
                <a:extLst>
                  <a:ext uri="{0D108BD9-81ED-4DB2-BD59-A6C34878D82A}">
                    <a16:rowId xmlns:a16="http://schemas.microsoft.com/office/drawing/2014/main" val="530626522"/>
                  </a:ext>
                </a:extLst>
              </a:tr>
              <a:tr h="0">
                <a:tc>
                  <a:txBody>
                    <a:bodyPr/>
                    <a:lstStyle/>
                    <a:p>
                      <a:r>
                        <a:rPr lang="vi-VN" sz="2500"/>
                        <a:t>T1</a:t>
                      </a:r>
                    </a:p>
                  </a:txBody>
                  <a:tcPr anchor="ctr">
                    <a:solidFill>
                      <a:srgbClr val="F8F8F8"/>
                    </a:solidFill>
                  </a:tcPr>
                </a:tc>
                <a:tc>
                  <a:txBody>
                    <a:bodyPr/>
                    <a:lstStyle/>
                    <a:p>
                      <a:r>
                        <a:rPr lang="vi-VN" sz="2500"/>
                        <a:t>A, B, C,</a:t>
                      </a:r>
                    </a:p>
                  </a:txBody>
                  <a:tcPr anchor="ctr">
                    <a:solidFill>
                      <a:srgbClr val="F8F8F8"/>
                    </a:solidFill>
                  </a:tcPr>
                </a:tc>
                <a:extLst>
                  <a:ext uri="{0D108BD9-81ED-4DB2-BD59-A6C34878D82A}">
                    <a16:rowId xmlns:a16="http://schemas.microsoft.com/office/drawing/2014/main" val="390092465"/>
                  </a:ext>
                </a:extLst>
              </a:tr>
              <a:tr h="0">
                <a:tc>
                  <a:txBody>
                    <a:bodyPr/>
                    <a:lstStyle/>
                    <a:p>
                      <a:r>
                        <a:rPr lang="vi-VN" sz="2500"/>
                        <a:t>T2</a:t>
                      </a:r>
                    </a:p>
                  </a:txBody>
                  <a:tcPr anchor="ctr">
                    <a:solidFill>
                      <a:srgbClr val="F8F8F8"/>
                    </a:solidFill>
                  </a:tcPr>
                </a:tc>
                <a:tc>
                  <a:txBody>
                    <a:bodyPr/>
                    <a:lstStyle/>
                    <a:p>
                      <a:r>
                        <a:rPr lang="vi-VN" sz="2500"/>
                        <a:t>C, B</a:t>
                      </a:r>
                    </a:p>
                  </a:txBody>
                  <a:tcPr anchor="ctr">
                    <a:solidFill>
                      <a:srgbClr val="F8F8F8"/>
                    </a:solidFill>
                  </a:tcPr>
                </a:tc>
                <a:extLst>
                  <a:ext uri="{0D108BD9-81ED-4DB2-BD59-A6C34878D82A}">
                    <a16:rowId xmlns:a16="http://schemas.microsoft.com/office/drawing/2014/main" val="1657813543"/>
                  </a:ext>
                </a:extLst>
              </a:tr>
              <a:tr h="0">
                <a:tc>
                  <a:txBody>
                    <a:bodyPr/>
                    <a:lstStyle/>
                    <a:p>
                      <a:r>
                        <a:rPr lang="vi-VN" sz="2500"/>
                        <a:t>T3</a:t>
                      </a:r>
                    </a:p>
                  </a:txBody>
                  <a:tcPr anchor="ctr">
                    <a:solidFill>
                      <a:srgbClr val="F8F8F8"/>
                    </a:solidFill>
                  </a:tcPr>
                </a:tc>
                <a:tc>
                  <a:txBody>
                    <a:bodyPr/>
                    <a:lstStyle/>
                    <a:p>
                      <a:r>
                        <a:rPr lang="vi-VN" sz="2500"/>
                        <a:t>A, C </a:t>
                      </a:r>
                    </a:p>
                  </a:txBody>
                  <a:tcPr anchor="ctr">
                    <a:solidFill>
                      <a:srgbClr val="F8F8F8"/>
                    </a:solidFill>
                  </a:tcPr>
                </a:tc>
                <a:extLst>
                  <a:ext uri="{0D108BD9-81ED-4DB2-BD59-A6C34878D82A}">
                    <a16:rowId xmlns:a16="http://schemas.microsoft.com/office/drawing/2014/main" val="1036473987"/>
                  </a:ext>
                </a:extLst>
              </a:tr>
              <a:tr h="0">
                <a:tc>
                  <a:txBody>
                    <a:bodyPr/>
                    <a:lstStyle/>
                    <a:p>
                      <a:r>
                        <a:rPr lang="vi-VN" sz="2500"/>
                        <a:t>T4</a:t>
                      </a:r>
                    </a:p>
                  </a:txBody>
                  <a:tcPr anchor="ctr">
                    <a:solidFill>
                      <a:srgbClr val="F8F8F8"/>
                    </a:solidFill>
                  </a:tcPr>
                </a:tc>
                <a:tc>
                  <a:txBody>
                    <a:bodyPr/>
                    <a:lstStyle/>
                    <a:p>
                      <a:r>
                        <a:rPr lang="vi-VN" sz="2500"/>
                        <a:t>A, B, C</a:t>
                      </a:r>
                    </a:p>
                  </a:txBody>
                  <a:tcPr anchor="ctr">
                    <a:solidFill>
                      <a:srgbClr val="F8F8F8"/>
                    </a:solidFill>
                  </a:tcPr>
                </a:tc>
                <a:extLst>
                  <a:ext uri="{0D108BD9-81ED-4DB2-BD59-A6C34878D82A}">
                    <a16:rowId xmlns:a16="http://schemas.microsoft.com/office/drawing/2014/main" val="3400288375"/>
                  </a:ext>
                </a:extLst>
              </a:tr>
              <a:tr h="0">
                <a:tc>
                  <a:txBody>
                    <a:bodyPr/>
                    <a:lstStyle/>
                    <a:p>
                      <a:r>
                        <a:rPr lang="vi-VN" sz="2500"/>
                        <a:t>T5</a:t>
                      </a:r>
                    </a:p>
                  </a:txBody>
                  <a:tcPr anchor="ctr">
                    <a:solidFill>
                      <a:srgbClr val="F8F8F8"/>
                    </a:solidFill>
                  </a:tcPr>
                </a:tc>
                <a:tc>
                  <a:txBody>
                    <a:bodyPr/>
                    <a:lstStyle/>
                    <a:p>
                      <a:r>
                        <a:rPr lang="vi-VN" sz="2500"/>
                        <a:t>A, B</a:t>
                      </a:r>
                    </a:p>
                  </a:txBody>
                  <a:tcPr anchor="ctr">
                    <a:solidFill>
                      <a:srgbClr val="F8F8F8"/>
                    </a:solidFill>
                  </a:tcPr>
                </a:tc>
                <a:extLst>
                  <a:ext uri="{0D108BD9-81ED-4DB2-BD59-A6C34878D82A}">
                    <a16:rowId xmlns:a16="http://schemas.microsoft.com/office/drawing/2014/main" val="656032271"/>
                  </a:ext>
                </a:extLst>
              </a:tr>
            </a:tbl>
          </a:graphicData>
        </a:graphic>
      </p:graphicFrame>
      <p:graphicFrame>
        <p:nvGraphicFramePr>
          <p:cNvPr id="8" name="Bảng 7">
            <a:extLst>
              <a:ext uri="{FF2B5EF4-FFF2-40B4-BE49-F238E27FC236}">
                <a16:creationId xmlns:a16="http://schemas.microsoft.com/office/drawing/2014/main" id="{2F655DFB-10A8-078A-E4AA-9D48A8D638D8}"/>
              </a:ext>
            </a:extLst>
          </p:cNvPr>
          <p:cNvGraphicFramePr>
            <a:graphicFrameLocks noGrp="1"/>
          </p:cNvGraphicFramePr>
          <p:nvPr>
            <p:extLst>
              <p:ext uri="{D42A27DB-BD31-4B8C-83A1-F6EECF244321}">
                <p14:modId xmlns:p14="http://schemas.microsoft.com/office/powerpoint/2010/main" val="4074661484"/>
              </p:ext>
            </p:extLst>
          </p:nvPr>
        </p:nvGraphicFramePr>
        <p:xfrm>
          <a:off x="9601175" y="4610100"/>
          <a:ext cx="5486400" cy="3307080"/>
        </p:xfrm>
        <a:graphic>
          <a:graphicData uri="http://schemas.openxmlformats.org/drawingml/2006/table">
            <a:tbl>
              <a:tblPr>
                <a:tableStyleId>{5940675A-B579-460E-94D1-54222C63F5DA}</a:tableStyleId>
              </a:tblPr>
              <a:tblGrid>
                <a:gridCol w="2743200">
                  <a:extLst>
                    <a:ext uri="{9D8B030D-6E8A-4147-A177-3AD203B41FA5}">
                      <a16:colId xmlns:a16="http://schemas.microsoft.com/office/drawing/2014/main" val="3743312829"/>
                    </a:ext>
                  </a:extLst>
                </a:gridCol>
                <a:gridCol w="2743200">
                  <a:extLst>
                    <a:ext uri="{9D8B030D-6E8A-4147-A177-3AD203B41FA5}">
                      <a16:colId xmlns:a16="http://schemas.microsoft.com/office/drawing/2014/main" val="889130329"/>
                    </a:ext>
                  </a:extLst>
                </a:gridCol>
              </a:tblGrid>
              <a:tr h="0">
                <a:tc>
                  <a:txBody>
                    <a:bodyPr/>
                    <a:lstStyle/>
                    <a:p>
                      <a:r>
                        <a:rPr lang="vi-VN" sz="2500"/>
                        <a:t>Tập phổ biến </a:t>
                      </a:r>
                    </a:p>
                  </a:txBody>
                  <a:tcPr anchor="ctr">
                    <a:solidFill>
                      <a:srgbClr val="F8F8F8"/>
                    </a:solidFill>
                  </a:tcPr>
                </a:tc>
                <a:tc>
                  <a:txBody>
                    <a:bodyPr/>
                    <a:lstStyle/>
                    <a:p>
                      <a:r>
                        <a:rPr lang="vi-VN" sz="2500"/>
                        <a:t>Tần suất</a:t>
                      </a:r>
                    </a:p>
                  </a:txBody>
                  <a:tcPr anchor="ctr">
                    <a:solidFill>
                      <a:srgbClr val="F8F8F8"/>
                    </a:solidFill>
                  </a:tcPr>
                </a:tc>
                <a:extLst>
                  <a:ext uri="{0D108BD9-81ED-4DB2-BD59-A6C34878D82A}">
                    <a16:rowId xmlns:a16="http://schemas.microsoft.com/office/drawing/2014/main" val="4108174928"/>
                  </a:ext>
                </a:extLst>
              </a:tr>
              <a:tr h="0">
                <a:tc>
                  <a:txBody>
                    <a:bodyPr/>
                    <a:lstStyle/>
                    <a:p>
                      <a:r>
                        <a:rPr lang="vi-VN" sz="2500"/>
                        <a:t>A</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3577121466"/>
                  </a:ext>
                </a:extLst>
              </a:tr>
              <a:tr h="0">
                <a:tc>
                  <a:txBody>
                    <a:bodyPr/>
                    <a:lstStyle/>
                    <a:p>
                      <a:r>
                        <a:rPr lang="vi-VN" sz="2500"/>
                        <a:t>B</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2457261314"/>
                  </a:ext>
                </a:extLst>
              </a:tr>
              <a:tr h="0">
                <a:tc>
                  <a:txBody>
                    <a:bodyPr/>
                    <a:lstStyle/>
                    <a:p>
                      <a:r>
                        <a:rPr lang="vi-VN" sz="2500"/>
                        <a:t>C</a:t>
                      </a:r>
                    </a:p>
                  </a:txBody>
                  <a:tcPr anchor="ctr">
                    <a:solidFill>
                      <a:srgbClr val="F8F8F8"/>
                    </a:solidFill>
                  </a:tcPr>
                </a:tc>
                <a:tc>
                  <a:txBody>
                    <a:bodyPr/>
                    <a:lstStyle/>
                    <a:p>
                      <a:r>
                        <a:rPr lang="vi-VN" sz="2500"/>
                        <a:t>4</a:t>
                      </a:r>
                    </a:p>
                  </a:txBody>
                  <a:tcPr anchor="ctr">
                    <a:solidFill>
                      <a:srgbClr val="F8F8F8"/>
                    </a:solidFill>
                  </a:tcPr>
                </a:tc>
                <a:extLst>
                  <a:ext uri="{0D108BD9-81ED-4DB2-BD59-A6C34878D82A}">
                    <a16:rowId xmlns:a16="http://schemas.microsoft.com/office/drawing/2014/main" val="1017529359"/>
                  </a:ext>
                </a:extLst>
              </a:tr>
              <a:tr h="0">
                <a:tc>
                  <a:txBody>
                    <a:bodyPr/>
                    <a:lstStyle/>
                    <a:p>
                      <a:r>
                        <a:rPr lang="vi-VN" sz="2500"/>
                        <a:t>AC</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1110309056"/>
                  </a:ext>
                </a:extLst>
              </a:tr>
              <a:tr h="0">
                <a:tc>
                  <a:txBody>
                    <a:bodyPr/>
                    <a:lstStyle/>
                    <a:p>
                      <a:r>
                        <a:rPr lang="vi-VN" sz="2500"/>
                        <a:t>AB</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3008813997"/>
                  </a:ext>
                </a:extLst>
              </a:tr>
              <a:tr h="0">
                <a:tc>
                  <a:txBody>
                    <a:bodyPr/>
                    <a:lstStyle/>
                    <a:p>
                      <a:r>
                        <a:rPr lang="vi-VN" sz="2500"/>
                        <a:t>CB</a:t>
                      </a:r>
                    </a:p>
                  </a:txBody>
                  <a:tcPr anchor="ctr">
                    <a:solidFill>
                      <a:srgbClr val="F8F8F8"/>
                    </a:solidFill>
                  </a:tcPr>
                </a:tc>
                <a:tc>
                  <a:txBody>
                    <a:bodyPr/>
                    <a:lstStyle/>
                    <a:p>
                      <a:r>
                        <a:rPr lang="vi-VN" sz="2500"/>
                        <a:t>3</a:t>
                      </a:r>
                    </a:p>
                  </a:txBody>
                  <a:tcPr anchor="ctr">
                    <a:solidFill>
                      <a:srgbClr val="F8F8F8"/>
                    </a:solidFill>
                  </a:tcPr>
                </a:tc>
                <a:extLst>
                  <a:ext uri="{0D108BD9-81ED-4DB2-BD59-A6C34878D82A}">
                    <a16:rowId xmlns:a16="http://schemas.microsoft.com/office/drawing/2014/main" val="3842339988"/>
                  </a:ext>
                </a:extLst>
              </a:tr>
            </a:tbl>
          </a:graphicData>
        </a:graphic>
      </p:graphicFrame>
    </p:spTree>
    <p:extLst>
      <p:ext uri="{BB962C8B-B14F-4D97-AF65-F5344CB8AC3E}">
        <p14:creationId xmlns:p14="http://schemas.microsoft.com/office/powerpoint/2010/main" val="221639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ADA6D-A2A8-73C8-E1B7-13BC4F8033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5276C1-B1D0-826A-5265-2F518CBFA58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pPr algn="ctr"/>
            <a:endParaRPr lang="vi-VN" sz="6600">
              <a:solidFill>
                <a:schemeClr val="bg1"/>
              </a:solidFill>
            </a:endParaRPr>
          </a:p>
          <a:p>
            <a:pPr algn="ctr"/>
            <a:r>
              <a:rPr lang="vi-VN" sz="6600">
                <a:solidFill>
                  <a:schemeClr val="bg1"/>
                </a:solidFill>
              </a:rPr>
              <a:t>RELIM</a:t>
            </a:r>
            <a:endParaRPr lang="en-US" sz="6600" dirty="0"/>
          </a:p>
        </p:txBody>
      </p:sp>
      <p:sp>
        <p:nvSpPr>
          <p:cNvPr id="4" name="Hộp Văn bản 3">
            <a:extLst>
              <a:ext uri="{FF2B5EF4-FFF2-40B4-BE49-F238E27FC236}">
                <a16:creationId xmlns:a16="http://schemas.microsoft.com/office/drawing/2014/main" id="{92FC8828-E2A5-6127-A722-21EEA43A02F2}"/>
              </a:ext>
            </a:extLst>
          </p:cNvPr>
          <p:cNvSpPr txBox="1"/>
          <p:nvPr/>
        </p:nvSpPr>
        <p:spPr>
          <a:xfrm>
            <a:off x="287721" y="2623966"/>
            <a:ext cx="6096000" cy="477054"/>
          </a:xfrm>
          <a:prstGeom prst="rect">
            <a:avLst/>
          </a:prstGeom>
          <a:noFill/>
        </p:spPr>
        <p:txBody>
          <a:bodyPr wrap="square" rtlCol="0">
            <a:spAutoFit/>
          </a:bodyPr>
          <a:lstStyle/>
          <a:p>
            <a:r>
              <a:rPr lang="vi-VN" sz="2500" b="1" dirty="0">
                <a:solidFill>
                  <a:schemeClr val="bg1"/>
                </a:solidFill>
              </a:rPr>
              <a:t>Bước 5: Kết quả</a:t>
            </a:r>
          </a:p>
        </p:txBody>
      </p:sp>
      <p:graphicFrame>
        <p:nvGraphicFramePr>
          <p:cNvPr id="8" name="Bảng 7">
            <a:extLst>
              <a:ext uri="{FF2B5EF4-FFF2-40B4-BE49-F238E27FC236}">
                <a16:creationId xmlns:a16="http://schemas.microsoft.com/office/drawing/2014/main" id="{2AC838CA-E5C2-9A7F-CD4F-D3F02055E8D0}"/>
              </a:ext>
            </a:extLst>
          </p:cNvPr>
          <p:cNvGraphicFramePr>
            <a:graphicFrameLocks noGrp="1"/>
          </p:cNvGraphicFramePr>
          <p:nvPr>
            <p:extLst>
              <p:ext uri="{D42A27DB-BD31-4B8C-83A1-F6EECF244321}">
                <p14:modId xmlns:p14="http://schemas.microsoft.com/office/powerpoint/2010/main" val="3464298134"/>
              </p:ext>
            </p:extLst>
          </p:nvPr>
        </p:nvGraphicFramePr>
        <p:xfrm>
          <a:off x="5410200" y="2831881"/>
          <a:ext cx="7010400" cy="5786209"/>
        </p:xfrm>
        <a:graphic>
          <a:graphicData uri="http://schemas.openxmlformats.org/drawingml/2006/table">
            <a:tbl>
              <a:tblPr>
                <a:tableStyleId>{5940675A-B579-460E-94D1-54222C63F5DA}</a:tableStyleId>
              </a:tblPr>
              <a:tblGrid>
                <a:gridCol w="3505200">
                  <a:extLst>
                    <a:ext uri="{9D8B030D-6E8A-4147-A177-3AD203B41FA5}">
                      <a16:colId xmlns:a16="http://schemas.microsoft.com/office/drawing/2014/main" val="3743312829"/>
                    </a:ext>
                  </a:extLst>
                </a:gridCol>
                <a:gridCol w="3505200">
                  <a:extLst>
                    <a:ext uri="{9D8B030D-6E8A-4147-A177-3AD203B41FA5}">
                      <a16:colId xmlns:a16="http://schemas.microsoft.com/office/drawing/2014/main" val="889130329"/>
                    </a:ext>
                  </a:extLst>
                </a:gridCol>
              </a:tblGrid>
              <a:tr h="526019">
                <a:tc>
                  <a:txBody>
                    <a:bodyPr/>
                    <a:lstStyle/>
                    <a:p>
                      <a:r>
                        <a:rPr lang="vi-VN"/>
                        <a:t>Tập mục phổ biến</a:t>
                      </a:r>
                    </a:p>
                  </a:txBody>
                  <a:tcPr anchor="ctr">
                    <a:solidFill>
                      <a:srgbClr val="F8F8F8"/>
                    </a:solidFill>
                  </a:tcPr>
                </a:tc>
                <a:tc>
                  <a:txBody>
                    <a:bodyPr/>
                    <a:lstStyle/>
                    <a:p>
                      <a:r>
                        <a:rPr lang="vi-VN"/>
                        <a:t>Tần suất</a:t>
                      </a:r>
                    </a:p>
                  </a:txBody>
                  <a:tcPr anchor="ctr">
                    <a:solidFill>
                      <a:srgbClr val="F8F8F8"/>
                    </a:solidFill>
                  </a:tcPr>
                </a:tc>
                <a:extLst>
                  <a:ext uri="{0D108BD9-81ED-4DB2-BD59-A6C34878D82A}">
                    <a16:rowId xmlns:a16="http://schemas.microsoft.com/office/drawing/2014/main" val="4108174928"/>
                  </a:ext>
                </a:extLst>
              </a:tr>
              <a:tr h="526019">
                <a:tc>
                  <a:txBody>
                    <a:bodyPr/>
                    <a:lstStyle/>
                    <a:p>
                      <a:r>
                        <a:rPr lang="vi-VN"/>
                        <a:t>A</a:t>
                      </a:r>
                    </a:p>
                  </a:txBody>
                  <a:tcPr anchor="ctr">
                    <a:solidFill>
                      <a:srgbClr val="F8F8F8"/>
                    </a:solidFill>
                  </a:tcPr>
                </a:tc>
                <a:tc>
                  <a:txBody>
                    <a:bodyPr/>
                    <a:lstStyle/>
                    <a:p>
                      <a:r>
                        <a:rPr lang="vi-VN"/>
                        <a:t>4</a:t>
                      </a:r>
                    </a:p>
                  </a:txBody>
                  <a:tcPr anchor="ctr">
                    <a:solidFill>
                      <a:srgbClr val="F8F8F8"/>
                    </a:solidFill>
                  </a:tcPr>
                </a:tc>
                <a:extLst>
                  <a:ext uri="{0D108BD9-81ED-4DB2-BD59-A6C34878D82A}">
                    <a16:rowId xmlns:a16="http://schemas.microsoft.com/office/drawing/2014/main" val="2084846538"/>
                  </a:ext>
                </a:extLst>
              </a:tr>
              <a:tr h="526019">
                <a:tc>
                  <a:txBody>
                    <a:bodyPr/>
                    <a:lstStyle/>
                    <a:p>
                      <a:r>
                        <a:rPr lang="vi-VN"/>
                        <a:t>B</a:t>
                      </a:r>
                    </a:p>
                  </a:txBody>
                  <a:tcPr anchor="ctr">
                    <a:solidFill>
                      <a:srgbClr val="F8F8F8"/>
                    </a:solidFill>
                  </a:tcPr>
                </a:tc>
                <a:tc>
                  <a:txBody>
                    <a:bodyPr/>
                    <a:lstStyle/>
                    <a:p>
                      <a:r>
                        <a:rPr lang="vi-VN"/>
                        <a:t>4</a:t>
                      </a:r>
                    </a:p>
                  </a:txBody>
                  <a:tcPr anchor="ctr">
                    <a:solidFill>
                      <a:srgbClr val="F8F8F8"/>
                    </a:solidFill>
                  </a:tcPr>
                </a:tc>
                <a:extLst>
                  <a:ext uri="{0D108BD9-81ED-4DB2-BD59-A6C34878D82A}">
                    <a16:rowId xmlns:a16="http://schemas.microsoft.com/office/drawing/2014/main" val="3577121466"/>
                  </a:ext>
                </a:extLst>
              </a:tr>
              <a:tr h="526019">
                <a:tc>
                  <a:txBody>
                    <a:bodyPr/>
                    <a:lstStyle/>
                    <a:p>
                      <a:r>
                        <a:rPr lang="vi-VN"/>
                        <a:t>C</a:t>
                      </a:r>
                    </a:p>
                  </a:txBody>
                  <a:tcPr anchor="ctr">
                    <a:solidFill>
                      <a:srgbClr val="F8F8F8"/>
                    </a:solidFill>
                  </a:tcPr>
                </a:tc>
                <a:tc>
                  <a:txBody>
                    <a:bodyPr/>
                    <a:lstStyle/>
                    <a:p>
                      <a:r>
                        <a:rPr lang="vi-VN"/>
                        <a:t>4</a:t>
                      </a:r>
                    </a:p>
                  </a:txBody>
                  <a:tcPr anchor="ctr">
                    <a:solidFill>
                      <a:srgbClr val="F8F8F8"/>
                    </a:solidFill>
                  </a:tcPr>
                </a:tc>
                <a:extLst>
                  <a:ext uri="{0D108BD9-81ED-4DB2-BD59-A6C34878D82A}">
                    <a16:rowId xmlns:a16="http://schemas.microsoft.com/office/drawing/2014/main" val="2457261314"/>
                  </a:ext>
                </a:extLst>
              </a:tr>
              <a:tr h="526019">
                <a:tc>
                  <a:txBody>
                    <a:bodyPr/>
                    <a:lstStyle/>
                    <a:p>
                      <a:r>
                        <a:rPr lang="vi-VN"/>
                        <a:t>D</a:t>
                      </a:r>
                    </a:p>
                  </a:txBody>
                  <a:tcPr anchor="ctr">
                    <a:solidFill>
                      <a:srgbClr val="F8F8F8"/>
                    </a:solidFill>
                  </a:tcPr>
                </a:tc>
                <a:tc>
                  <a:txBody>
                    <a:bodyPr/>
                    <a:lstStyle/>
                    <a:p>
                      <a:r>
                        <a:rPr lang="vi-VN"/>
                        <a:t>3</a:t>
                      </a:r>
                    </a:p>
                  </a:txBody>
                  <a:tcPr anchor="ctr">
                    <a:solidFill>
                      <a:srgbClr val="F8F8F8"/>
                    </a:solidFill>
                  </a:tcPr>
                </a:tc>
                <a:extLst>
                  <a:ext uri="{0D108BD9-81ED-4DB2-BD59-A6C34878D82A}">
                    <a16:rowId xmlns:a16="http://schemas.microsoft.com/office/drawing/2014/main" val="840299529"/>
                  </a:ext>
                </a:extLst>
              </a:tr>
              <a:tr h="526019">
                <a:tc>
                  <a:txBody>
                    <a:bodyPr/>
                    <a:lstStyle/>
                    <a:p>
                      <a:r>
                        <a:rPr lang="vi-VN"/>
                        <a:t>AB</a:t>
                      </a:r>
                    </a:p>
                  </a:txBody>
                  <a:tcPr anchor="ctr">
                    <a:solidFill>
                      <a:srgbClr val="F8F8F8"/>
                    </a:solidFill>
                  </a:tcPr>
                </a:tc>
                <a:tc>
                  <a:txBody>
                    <a:bodyPr/>
                    <a:lstStyle/>
                    <a:p>
                      <a:r>
                        <a:rPr lang="vi-VN"/>
                        <a:t>3</a:t>
                      </a:r>
                    </a:p>
                  </a:txBody>
                  <a:tcPr anchor="ctr">
                    <a:solidFill>
                      <a:srgbClr val="F8F8F8"/>
                    </a:solidFill>
                  </a:tcPr>
                </a:tc>
                <a:extLst>
                  <a:ext uri="{0D108BD9-81ED-4DB2-BD59-A6C34878D82A}">
                    <a16:rowId xmlns:a16="http://schemas.microsoft.com/office/drawing/2014/main" val="4012138876"/>
                  </a:ext>
                </a:extLst>
              </a:tr>
              <a:tr h="526019">
                <a:tc>
                  <a:txBody>
                    <a:bodyPr/>
                    <a:lstStyle/>
                    <a:p>
                      <a:r>
                        <a:rPr lang="vi-VN"/>
                        <a:t>AC</a:t>
                      </a:r>
                    </a:p>
                  </a:txBody>
                  <a:tcPr anchor="ctr">
                    <a:solidFill>
                      <a:srgbClr val="F8F8F8"/>
                    </a:solidFill>
                  </a:tcPr>
                </a:tc>
                <a:tc>
                  <a:txBody>
                    <a:bodyPr/>
                    <a:lstStyle/>
                    <a:p>
                      <a:r>
                        <a:rPr lang="vi-VN"/>
                        <a:t>3</a:t>
                      </a:r>
                    </a:p>
                  </a:txBody>
                  <a:tcPr anchor="ctr">
                    <a:solidFill>
                      <a:srgbClr val="F8F8F8"/>
                    </a:solidFill>
                  </a:tcPr>
                </a:tc>
                <a:extLst>
                  <a:ext uri="{0D108BD9-81ED-4DB2-BD59-A6C34878D82A}">
                    <a16:rowId xmlns:a16="http://schemas.microsoft.com/office/drawing/2014/main" val="2330659058"/>
                  </a:ext>
                </a:extLst>
              </a:tr>
              <a:tr h="526019">
                <a:tc>
                  <a:txBody>
                    <a:bodyPr/>
                    <a:lstStyle/>
                    <a:p>
                      <a:r>
                        <a:rPr lang="vi-VN"/>
                        <a:t>AD</a:t>
                      </a:r>
                    </a:p>
                  </a:txBody>
                  <a:tcPr anchor="ctr">
                    <a:solidFill>
                      <a:srgbClr val="F8F8F8"/>
                    </a:solidFill>
                  </a:tcPr>
                </a:tc>
                <a:tc>
                  <a:txBody>
                    <a:bodyPr/>
                    <a:lstStyle/>
                    <a:p>
                      <a:r>
                        <a:rPr lang="vi-VN"/>
                        <a:t>3</a:t>
                      </a:r>
                    </a:p>
                  </a:txBody>
                  <a:tcPr anchor="ctr">
                    <a:solidFill>
                      <a:srgbClr val="F8F8F8"/>
                    </a:solidFill>
                  </a:tcPr>
                </a:tc>
                <a:extLst>
                  <a:ext uri="{0D108BD9-81ED-4DB2-BD59-A6C34878D82A}">
                    <a16:rowId xmlns:a16="http://schemas.microsoft.com/office/drawing/2014/main" val="1017529359"/>
                  </a:ext>
                </a:extLst>
              </a:tr>
              <a:tr h="526019">
                <a:tc>
                  <a:txBody>
                    <a:bodyPr/>
                    <a:lstStyle/>
                    <a:p>
                      <a:r>
                        <a:rPr lang="vi-VN"/>
                        <a:t>BC</a:t>
                      </a:r>
                    </a:p>
                  </a:txBody>
                  <a:tcPr anchor="ctr">
                    <a:solidFill>
                      <a:srgbClr val="F8F8F8"/>
                    </a:solidFill>
                  </a:tcPr>
                </a:tc>
                <a:tc>
                  <a:txBody>
                    <a:bodyPr/>
                    <a:lstStyle/>
                    <a:p>
                      <a:r>
                        <a:rPr lang="vi-VN"/>
                        <a:t>3</a:t>
                      </a:r>
                    </a:p>
                  </a:txBody>
                  <a:tcPr anchor="ctr">
                    <a:solidFill>
                      <a:srgbClr val="F8F8F8"/>
                    </a:solidFill>
                  </a:tcPr>
                </a:tc>
                <a:extLst>
                  <a:ext uri="{0D108BD9-81ED-4DB2-BD59-A6C34878D82A}">
                    <a16:rowId xmlns:a16="http://schemas.microsoft.com/office/drawing/2014/main" val="1110309056"/>
                  </a:ext>
                </a:extLst>
              </a:tr>
              <a:tr h="526019">
                <a:tc>
                  <a:txBody>
                    <a:bodyPr/>
                    <a:lstStyle/>
                    <a:p>
                      <a:r>
                        <a:rPr lang="vi-VN"/>
                        <a:t>BD</a:t>
                      </a:r>
                    </a:p>
                  </a:txBody>
                  <a:tcPr anchor="ctr">
                    <a:solidFill>
                      <a:srgbClr val="F8F8F8"/>
                    </a:solidFill>
                  </a:tcPr>
                </a:tc>
                <a:tc>
                  <a:txBody>
                    <a:bodyPr/>
                    <a:lstStyle/>
                    <a:p>
                      <a:r>
                        <a:rPr lang="vi-VN"/>
                        <a:t>3</a:t>
                      </a:r>
                    </a:p>
                  </a:txBody>
                  <a:tcPr anchor="ctr">
                    <a:solidFill>
                      <a:srgbClr val="F8F8F8"/>
                    </a:solidFill>
                  </a:tcPr>
                </a:tc>
                <a:extLst>
                  <a:ext uri="{0D108BD9-81ED-4DB2-BD59-A6C34878D82A}">
                    <a16:rowId xmlns:a16="http://schemas.microsoft.com/office/drawing/2014/main" val="3008813997"/>
                  </a:ext>
                </a:extLst>
              </a:tr>
              <a:tr h="526019">
                <a:tc>
                  <a:txBody>
                    <a:bodyPr/>
                    <a:lstStyle/>
                    <a:p>
                      <a:r>
                        <a:rPr lang="vi-VN"/>
                        <a:t>CD</a:t>
                      </a:r>
                    </a:p>
                  </a:txBody>
                  <a:tcPr anchor="ctr">
                    <a:solidFill>
                      <a:srgbClr val="F8F8F8"/>
                    </a:solidFill>
                  </a:tcPr>
                </a:tc>
                <a:tc>
                  <a:txBody>
                    <a:bodyPr/>
                    <a:lstStyle/>
                    <a:p>
                      <a:r>
                        <a:rPr lang="vi-VN"/>
                        <a:t>3</a:t>
                      </a:r>
                    </a:p>
                  </a:txBody>
                  <a:tcPr anchor="ctr">
                    <a:solidFill>
                      <a:srgbClr val="F8F8F8"/>
                    </a:solidFill>
                  </a:tcPr>
                </a:tc>
                <a:extLst>
                  <a:ext uri="{0D108BD9-81ED-4DB2-BD59-A6C34878D82A}">
                    <a16:rowId xmlns:a16="http://schemas.microsoft.com/office/drawing/2014/main" val="3842339988"/>
                  </a:ext>
                </a:extLst>
              </a:tr>
            </a:tbl>
          </a:graphicData>
        </a:graphic>
      </p:graphicFrame>
    </p:spTree>
    <p:extLst>
      <p:ext uri="{BB962C8B-B14F-4D97-AF65-F5344CB8AC3E}">
        <p14:creationId xmlns:p14="http://schemas.microsoft.com/office/powerpoint/2010/main" val="1702477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1463826">
            <a:off x="12698260" y="2184241"/>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stretch>
              <a:fillRect/>
            </a:stretch>
          </a:blipFill>
        </p:spPr>
        <p:txBody>
          <a:bodyPr/>
          <a:lstStyle/>
          <a:p>
            <a:endParaRPr lang="en-US"/>
          </a:p>
        </p:txBody>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6"/>
            <a:stretch>
              <a:fillRect/>
            </a:stretch>
          </a:blipFill>
        </p:spPr>
        <p:txBody>
          <a:bodyPr/>
          <a:lstStyle/>
          <a:p>
            <a:endParaRPr lang="en-US"/>
          </a:p>
        </p:txBody>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7"/>
            <a:stretch>
              <a:fillRect/>
            </a:stretch>
          </a:blipFill>
        </p:spPr>
        <p:txBody>
          <a:bodyPr/>
          <a:lstStyle/>
          <a:p>
            <a:endParaRPr lang="en-US"/>
          </a:p>
        </p:txBody>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8"/>
            <a:stretch>
              <a:fillRect/>
            </a:stretch>
          </a:blipFill>
        </p:spPr>
        <p:txBody>
          <a:bodyPr/>
          <a:lstStyle/>
          <a:p>
            <a:endParaRPr lang="en-US"/>
          </a:p>
        </p:txBody>
      </p:sp>
      <p:sp>
        <p:nvSpPr>
          <p:cNvPr id="8" name="Freeform 8"/>
          <p:cNvSpPr/>
          <p:nvPr/>
        </p:nvSpPr>
        <p:spPr>
          <a:xfrm rot="19391338">
            <a:off x="1480447" y="2159030"/>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8567918">
            <a:off x="14067153" y="5901632"/>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rot="2342060">
            <a:off x="3506720" y="597902"/>
            <a:ext cx="10640953" cy="8677106"/>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3"/>
            <a:stretch>
              <a:fillRect/>
            </a:stretch>
          </a:blipFill>
        </p:spPr>
        <p:txBody>
          <a:bodyPr/>
          <a:lstStyle/>
          <a:p>
            <a:endParaRPr lang="en-US"/>
          </a:p>
        </p:txBody>
      </p:sp>
      <p:sp>
        <p:nvSpPr>
          <p:cNvPr id="11" name="TextBox 11"/>
          <p:cNvSpPr txBox="1"/>
          <p:nvPr/>
        </p:nvSpPr>
        <p:spPr>
          <a:xfrm>
            <a:off x="3732347" y="4150498"/>
            <a:ext cx="10189697" cy="1923604"/>
          </a:xfrm>
          <a:prstGeom prst="rect">
            <a:avLst/>
          </a:prstGeom>
        </p:spPr>
        <p:txBody>
          <a:bodyPr wrap="square" lIns="0" tIns="0" rIns="0" bIns="0" rtlCol="0" anchor="t">
            <a:spAutoFit/>
          </a:bodyPr>
          <a:lstStyle/>
          <a:p>
            <a:pPr algn="ctr">
              <a:lnSpc>
                <a:spcPts val="15020"/>
              </a:lnSpc>
            </a:pPr>
            <a:r>
              <a:rPr lang="en-US" sz="12500" b="1" dirty="0">
                <a:solidFill>
                  <a:srgbClr val="FFFFFF"/>
                </a:solidFill>
                <a:latin typeface="Times New Roman" panose="02020603050405020304" pitchFamily="18" charset="0"/>
                <a:cs typeface="Times New Roman" panose="02020603050405020304" pitchFamily="18" charset="0"/>
              </a:rPr>
              <a:t>THANK</a:t>
            </a:r>
            <a:r>
              <a:rPr lang="vi-VN" sz="12500" b="1" dirty="0">
                <a:solidFill>
                  <a:srgbClr val="FFFFFF"/>
                </a:solidFill>
                <a:latin typeface="Times New Roman" panose="02020603050405020304" pitchFamily="18" charset="0"/>
                <a:cs typeface="Times New Roman" panose="02020603050405020304" pitchFamily="18" charset="0"/>
              </a:rPr>
              <a:t> </a:t>
            </a:r>
            <a:r>
              <a:rPr lang="en-US" sz="12500" b="1" dirty="0">
                <a:solidFill>
                  <a:srgbClr val="FFFFFF"/>
                </a:solidFill>
                <a:latin typeface="Times New Roman" panose="02020603050405020304" pitchFamily="18" charset="0"/>
                <a:cs typeface="Times New Roman" panose="02020603050405020304" pitchFamily="18" charset="0"/>
              </a:rPr>
              <a:t>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D9022-F590-5D9D-D65C-B868332E9D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413D1E-1E38-A669-42C8-DE91CDA43A5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TextBox 6">
            <a:extLst>
              <a:ext uri="{FF2B5EF4-FFF2-40B4-BE49-F238E27FC236}">
                <a16:creationId xmlns:a16="http://schemas.microsoft.com/office/drawing/2014/main" id="{C3319F9C-0E62-CD5A-BD94-1C0EE901054C}"/>
              </a:ext>
            </a:extLst>
          </p:cNvPr>
          <p:cNvSpPr txBox="1"/>
          <p:nvPr/>
        </p:nvSpPr>
        <p:spPr>
          <a:xfrm>
            <a:off x="5124450" y="6819900"/>
            <a:ext cx="7543800" cy="1846659"/>
          </a:xfrm>
          <a:prstGeom prst="rect">
            <a:avLst/>
          </a:prstGeom>
        </p:spPr>
        <p:txBody>
          <a:bodyPr wrap="square" lIns="0" tIns="0" rIns="0" bIns="0" rtlCol="0" anchor="t">
            <a:spAutoFit/>
          </a:bodyPr>
          <a:lstStyle/>
          <a:p>
            <a:pPr algn="ctr"/>
            <a:r>
              <a:rPr lang="en-US" sz="6000" b="1" dirty="0" err="1">
                <a:solidFill>
                  <a:schemeClr val="bg1"/>
                </a:solidFill>
                <a:latin typeface="Times New Roman" panose="02020603050405020304" pitchFamily="18" charset="0"/>
                <a:cs typeface="Times New Roman" panose="02020603050405020304" pitchFamily="18" charset="0"/>
              </a:rPr>
              <a:t>Câu</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chuyện</a:t>
            </a:r>
            <a:br>
              <a:rPr lang="en-US" sz="6000" b="1" dirty="0">
                <a:solidFill>
                  <a:schemeClr val="bg1"/>
                </a:solidFill>
                <a:latin typeface="Times New Roman" panose="02020603050405020304" pitchFamily="18" charset="0"/>
                <a:cs typeface="Times New Roman" panose="02020603050405020304" pitchFamily="18" charset="0"/>
              </a:rPr>
            </a:br>
            <a:r>
              <a:rPr lang="en-US" sz="6000" b="1" dirty="0" err="1">
                <a:solidFill>
                  <a:schemeClr val="bg1"/>
                </a:solidFill>
                <a:latin typeface="Times New Roman" panose="02020603050405020304" pitchFamily="18" charset="0"/>
                <a:cs typeface="Times New Roman" panose="02020603050405020304" pitchFamily="18" charset="0"/>
              </a:rPr>
              <a:t>Bỉm</a:t>
            </a:r>
            <a:r>
              <a:rPr lang="en-US" sz="6000" b="1" dirty="0">
                <a:solidFill>
                  <a:schemeClr val="bg1"/>
                </a:solidFill>
                <a:latin typeface="Times New Roman" panose="02020603050405020304" pitchFamily="18" charset="0"/>
                <a:cs typeface="Times New Roman" panose="02020603050405020304" pitchFamily="18" charset="0"/>
              </a:rPr>
              <a:t> &amp; Bia</a:t>
            </a:r>
          </a:p>
        </p:txBody>
      </p:sp>
      <p:pic>
        <p:nvPicPr>
          <p:cNvPr id="1026" name="Picture 2" descr="Từ câu chuyện Bỉm &amp; Bia tới bài toán tìm insight khách hàng | bởi Tạ Chiến  | Brands Vietnam">
            <a:extLst>
              <a:ext uri="{FF2B5EF4-FFF2-40B4-BE49-F238E27FC236}">
                <a16:creationId xmlns:a16="http://schemas.microsoft.com/office/drawing/2014/main" id="{2420E4BC-A6FD-F8F2-7642-B84213A54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069240"/>
            <a:ext cx="7124700" cy="5343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17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BA8F1-29B0-F144-3C81-807AB8EE36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F0C5C4-53E1-7BFA-49C5-83BB089D03C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TextBox 6">
            <a:extLst>
              <a:ext uri="{FF2B5EF4-FFF2-40B4-BE49-F238E27FC236}">
                <a16:creationId xmlns:a16="http://schemas.microsoft.com/office/drawing/2014/main" id="{0D65B108-88E3-0B8E-AE1E-7916C42E5915}"/>
              </a:ext>
            </a:extLst>
          </p:cNvPr>
          <p:cNvSpPr txBox="1"/>
          <p:nvPr/>
        </p:nvSpPr>
        <p:spPr>
          <a:xfrm>
            <a:off x="9741310" y="7371101"/>
            <a:ext cx="7543800" cy="1846659"/>
          </a:xfrm>
          <a:prstGeom prst="rect">
            <a:avLst/>
          </a:prstGeom>
        </p:spPr>
        <p:txBody>
          <a:bodyPr wrap="square" lIns="0" tIns="0" rIns="0" bIns="0" rtlCol="0" anchor="t">
            <a:spAutoFit/>
          </a:bodyPr>
          <a:lstStyle/>
          <a:p>
            <a:pPr algn="ctr"/>
            <a:r>
              <a:rPr lang="en-US" sz="6000" b="1" dirty="0" err="1">
                <a:solidFill>
                  <a:schemeClr val="bg1"/>
                </a:solidFill>
                <a:latin typeface="Times New Roman" panose="02020603050405020304" pitchFamily="18" charset="0"/>
                <a:cs typeface="Times New Roman" panose="02020603050405020304" pitchFamily="18" charset="0"/>
              </a:rPr>
              <a:t>Câu</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chuyện</a:t>
            </a:r>
            <a:br>
              <a:rPr lang="en-US" sz="6000" b="1" dirty="0">
                <a:solidFill>
                  <a:schemeClr val="bg1"/>
                </a:solidFill>
                <a:latin typeface="Times New Roman" panose="02020603050405020304" pitchFamily="18" charset="0"/>
                <a:cs typeface="Times New Roman" panose="02020603050405020304" pitchFamily="18" charset="0"/>
              </a:rPr>
            </a:br>
            <a:r>
              <a:rPr lang="en-US" sz="6000" b="1" dirty="0" err="1">
                <a:solidFill>
                  <a:schemeClr val="bg1"/>
                </a:solidFill>
                <a:latin typeface="Times New Roman" panose="02020603050405020304" pitchFamily="18" charset="0"/>
                <a:cs typeface="Times New Roman" panose="02020603050405020304" pitchFamily="18" charset="0"/>
              </a:rPr>
              <a:t>Bỉm</a:t>
            </a:r>
            <a:r>
              <a:rPr lang="en-US" sz="6000" b="1" dirty="0">
                <a:solidFill>
                  <a:schemeClr val="bg1"/>
                </a:solidFill>
                <a:latin typeface="Times New Roman" panose="02020603050405020304" pitchFamily="18" charset="0"/>
                <a:cs typeface="Times New Roman" panose="02020603050405020304" pitchFamily="18" charset="0"/>
              </a:rPr>
              <a:t> &amp; Bia</a:t>
            </a:r>
          </a:p>
        </p:txBody>
      </p:sp>
      <p:pic>
        <p:nvPicPr>
          <p:cNvPr id="1026" name="Picture 2" descr="Từ câu chuyện Bỉm &amp; Bia tới bài toán tìm insight khách hàng | bởi Tạ Chiến  | Brands Vietnam">
            <a:extLst>
              <a:ext uri="{FF2B5EF4-FFF2-40B4-BE49-F238E27FC236}">
                <a16:creationId xmlns:a16="http://schemas.microsoft.com/office/drawing/2014/main" id="{8DD84690-484D-15EB-C78A-D993AB73F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0" y="1485900"/>
            <a:ext cx="7124700" cy="5343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AA6FAC5-5CE4-241B-6594-C51D387A7004}"/>
              </a:ext>
            </a:extLst>
          </p:cNvPr>
          <p:cNvPicPr>
            <a:picLocks noChangeAspect="1"/>
          </p:cNvPicPr>
          <p:nvPr/>
        </p:nvPicPr>
        <p:blipFill>
          <a:blip r:embed="rId4"/>
          <a:stretch>
            <a:fillRect/>
          </a:stretch>
        </p:blipFill>
        <p:spPr>
          <a:xfrm>
            <a:off x="1377745" y="1494503"/>
            <a:ext cx="7156656" cy="5370355"/>
          </a:xfrm>
          <a:prstGeom prst="rect">
            <a:avLst/>
          </a:prstGeom>
          <a:ln>
            <a:noFill/>
          </a:ln>
          <a:effectLst>
            <a:softEdge rad="112500"/>
          </a:effectLst>
        </p:spPr>
      </p:pic>
      <p:sp>
        <p:nvSpPr>
          <p:cNvPr id="5" name="TextBox 6">
            <a:extLst>
              <a:ext uri="{FF2B5EF4-FFF2-40B4-BE49-F238E27FC236}">
                <a16:creationId xmlns:a16="http://schemas.microsoft.com/office/drawing/2014/main" id="{77ACBD0B-B667-1B24-37ED-16B778261CB1}"/>
              </a:ext>
            </a:extLst>
          </p:cNvPr>
          <p:cNvSpPr txBox="1"/>
          <p:nvPr/>
        </p:nvSpPr>
        <p:spPr>
          <a:xfrm>
            <a:off x="1194620" y="7277100"/>
            <a:ext cx="7543800" cy="1846659"/>
          </a:xfrm>
          <a:prstGeom prst="rect">
            <a:avLst/>
          </a:prstGeom>
        </p:spPr>
        <p:txBody>
          <a:bodyPr wrap="square" lIns="0" tIns="0" rIns="0" bIns="0" rtlCol="0" anchor="t">
            <a:spAutoFit/>
          </a:bodyPr>
          <a:lstStyle/>
          <a:p>
            <a:pPr algn="ctr"/>
            <a:r>
              <a:rPr lang="en-US" sz="6000" b="1" dirty="0" err="1">
                <a:solidFill>
                  <a:schemeClr val="bg1"/>
                </a:solidFill>
                <a:latin typeface="Times New Roman" panose="02020603050405020304" pitchFamily="18" charset="0"/>
                <a:cs typeface="Times New Roman" panose="02020603050405020304" pitchFamily="18" charset="0"/>
              </a:rPr>
              <a:t>Cách</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sắp</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xếp</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các</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kệ</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hàng</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trong</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siêu</a:t>
            </a:r>
            <a:r>
              <a:rPr lang="en-US" sz="6000" b="1" dirty="0">
                <a:solidFill>
                  <a:schemeClr val="bg1"/>
                </a:solidFill>
                <a:latin typeface="Times New Roman" panose="02020603050405020304" pitchFamily="18" charset="0"/>
                <a:cs typeface="Times New Roman" panose="02020603050405020304" pitchFamily="18" charset="0"/>
              </a:rPr>
              <a:t> </a:t>
            </a:r>
            <a:r>
              <a:rPr lang="en-US" sz="6000" b="1" dirty="0" err="1">
                <a:solidFill>
                  <a:schemeClr val="bg1"/>
                </a:solidFill>
                <a:latin typeface="Times New Roman" panose="02020603050405020304" pitchFamily="18" charset="0"/>
                <a:cs typeface="Times New Roman" panose="02020603050405020304" pitchFamily="18" charset="0"/>
              </a:rPr>
              <a:t>thị</a:t>
            </a:r>
            <a:endParaRPr lang="en-US" sz="6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563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B9B8-E05C-2A52-F6F5-70D5C73E7D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7326D9-9941-4210-61B2-8CC5E54022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13" name="TextBox 12">
            <a:extLst>
              <a:ext uri="{FF2B5EF4-FFF2-40B4-BE49-F238E27FC236}">
                <a16:creationId xmlns:a16="http://schemas.microsoft.com/office/drawing/2014/main" id="{BD593AB5-6EC5-4242-5896-99FE932FC3B1}"/>
              </a:ext>
            </a:extLst>
          </p:cNvPr>
          <p:cNvSpPr txBox="1"/>
          <p:nvPr/>
        </p:nvSpPr>
        <p:spPr>
          <a:xfrm>
            <a:off x="1295400" y="3619500"/>
            <a:ext cx="16346147" cy="2459071"/>
          </a:xfrm>
          <a:prstGeom prst="rect">
            <a:avLst/>
          </a:prstGeom>
          <a:noFill/>
        </p:spPr>
        <p:txBody>
          <a:bodyPr wrap="square">
            <a:spAutoFit/>
          </a:bodyPr>
          <a:lstStyle/>
          <a:p>
            <a:pPr marL="457200" marR="0" indent="-457200" algn="just">
              <a:lnSpc>
                <a:spcPct val="120000"/>
              </a:lnSpc>
              <a:buFont typeface="Wingdings" panose="05000000000000000000" pitchFamily="2" charset="2"/>
              <a:buChar char="q"/>
            </a:pP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Tối</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ưu</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thời</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gian</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mua</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sắm</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của</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khách</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hàng</a:t>
            </a:r>
            <a:r>
              <a:rPr lang="en-US" sz="4400" b="1" dirty="0">
                <a:solidFill>
                  <a:schemeClr val="bg1"/>
                </a:solidFill>
                <a:effectLst/>
                <a:latin typeface="Times New Roman" panose="02020603050405020304" pitchFamily="18" charset="0"/>
                <a:ea typeface="Calibri" panose="020F0502020204030204" pitchFamily="34" charset="0"/>
              </a:rPr>
              <a:t>.</a:t>
            </a:r>
          </a:p>
          <a:p>
            <a:pPr marR="0" algn="just">
              <a:lnSpc>
                <a:spcPct val="120000"/>
              </a:lnSpc>
            </a:pPr>
            <a:endParaRPr lang="en-US" sz="4400" dirty="0">
              <a:solidFill>
                <a:schemeClr val="bg1"/>
              </a:solidFill>
              <a:effectLst/>
              <a:latin typeface="Times New Roman" panose="02020603050405020304" pitchFamily="18" charset="0"/>
              <a:ea typeface="Calibri" panose="020F0502020204030204" pitchFamily="34" charset="0"/>
            </a:endParaRPr>
          </a:p>
          <a:p>
            <a:pPr marL="457200" indent="-457200" algn="just">
              <a:lnSpc>
                <a:spcPct val="120000"/>
              </a:lnSpc>
              <a:buFont typeface="Wingdings" panose="05000000000000000000" pitchFamily="2" charset="2"/>
              <a:buChar char="q"/>
            </a:pP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Xếp</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hàng</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mua</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có</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chủ</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đích</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bên</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trong</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hàng</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ngẫu</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hứng</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bên</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ngoài</a:t>
            </a:r>
            <a:r>
              <a:rPr lang="en-US" sz="4400" b="1" dirty="0">
                <a:solidFill>
                  <a:schemeClr val="bg1"/>
                </a:solidFill>
                <a:latin typeface="Times New Roman" panose="02020603050405020304" pitchFamily="18" charset="0"/>
              </a:rPr>
              <a:t>.</a:t>
            </a:r>
          </a:p>
        </p:txBody>
      </p:sp>
    </p:spTree>
    <p:extLst>
      <p:ext uri="{BB962C8B-B14F-4D97-AF65-F5344CB8AC3E}">
        <p14:creationId xmlns:p14="http://schemas.microsoft.com/office/powerpoint/2010/main" val="45013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61FC6-4C36-DC98-DDE2-6D5D384B38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B49ED2-C6A3-7655-27F4-EB5FF45B13D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13" name="TextBox 12">
            <a:extLst>
              <a:ext uri="{FF2B5EF4-FFF2-40B4-BE49-F238E27FC236}">
                <a16:creationId xmlns:a16="http://schemas.microsoft.com/office/drawing/2014/main" id="{A8DD7D4F-A89F-BD4C-195E-DAB235E83D1A}"/>
              </a:ext>
            </a:extLst>
          </p:cNvPr>
          <p:cNvSpPr txBox="1"/>
          <p:nvPr/>
        </p:nvSpPr>
        <p:spPr>
          <a:xfrm>
            <a:off x="762000" y="7051070"/>
            <a:ext cx="16346147" cy="2459071"/>
          </a:xfrm>
          <a:prstGeom prst="rect">
            <a:avLst/>
          </a:prstGeom>
          <a:noFill/>
        </p:spPr>
        <p:txBody>
          <a:bodyPr wrap="square">
            <a:spAutoFit/>
          </a:bodyPr>
          <a:lstStyle/>
          <a:p>
            <a:pPr marL="457200" marR="0" indent="-457200" algn="just">
              <a:lnSpc>
                <a:spcPct val="120000"/>
              </a:lnSpc>
              <a:buFont typeface="Wingdings" panose="05000000000000000000" pitchFamily="2" charset="2"/>
              <a:buChar char="q"/>
            </a:pP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Tối</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ưu</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thời</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gian</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mua</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sắm</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của</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khách</a:t>
            </a:r>
            <a:r>
              <a:rPr lang="en-US" sz="4400" b="1" dirty="0">
                <a:solidFill>
                  <a:schemeClr val="bg1"/>
                </a:solidFill>
                <a:effectLst/>
                <a:latin typeface="Times New Roman" panose="02020603050405020304" pitchFamily="18" charset="0"/>
                <a:ea typeface="Calibri" panose="020F0502020204030204" pitchFamily="34" charset="0"/>
              </a:rPr>
              <a:t> </a:t>
            </a:r>
            <a:r>
              <a:rPr lang="en-US" sz="4400" b="1" dirty="0" err="1">
                <a:solidFill>
                  <a:schemeClr val="bg1"/>
                </a:solidFill>
                <a:effectLst/>
                <a:latin typeface="Times New Roman" panose="02020603050405020304" pitchFamily="18" charset="0"/>
                <a:ea typeface="Calibri" panose="020F0502020204030204" pitchFamily="34" charset="0"/>
              </a:rPr>
              <a:t>hàng</a:t>
            </a:r>
            <a:r>
              <a:rPr lang="en-US" sz="4400" b="1" dirty="0">
                <a:solidFill>
                  <a:schemeClr val="bg1"/>
                </a:solidFill>
                <a:effectLst/>
                <a:latin typeface="Times New Roman" panose="02020603050405020304" pitchFamily="18" charset="0"/>
                <a:ea typeface="Calibri" panose="020F0502020204030204" pitchFamily="34" charset="0"/>
              </a:rPr>
              <a:t>.</a:t>
            </a:r>
          </a:p>
          <a:p>
            <a:pPr marR="0" algn="just">
              <a:lnSpc>
                <a:spcPct val="120000"/>
              </a:lnSpc>
            </a:pPr>
            <a:endParaRPr lang="en-US" sz="4400" dirty="0">
              <a:solidFill>
                <a:schemeClr val="bg1"/>
              </a:solidFill>
              <a:effectLst/>
              <a:latin typeface="Times New Roman" panose="02020603050405020304" pitchFamily="18" charset="0"/>
              <a:ea typeface="Calibri" panose="020F0502020204030204" pitchFamily="34" charset="0"/>
            </a:endParaRPr>
          </a:p>
          <a:p>
            <a:pPr marL="457200" indent="-457200" algn="just">
              <a:lnSpc>
                <a:spcPct val="120000"/>
              </a:lnSpc>
              <a:buFont typeface="Wingdings" panose="05000000000000000000" pitchFamily="2" charset="2"/>
              <a:buChar char="q"/>
            </a:pP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Xếp</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hàng</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mua</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có</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chủ</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đích</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bên</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trong</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hàng</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ngẫu</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hứng</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bên</a:t>
            </a:r>
            <a:r>
              <a:rPr lang="en-US" sz="4400" b="1" dirty="0">
                <a:solidFill>
                  <a:schemeClr val="bg1"/>
                </a:solidFill>
                <a:latin typeface="Times New Roman" panose="02020603050405020304" pitchFamily="18" charset="0"/>
              </a:rPr>
              <a:t> </a:t>
            </a:r>
            <a:r>
              <a:rPr lang="en-US" sz="4400" b="1" dirty="0" err="1">
                <a:solidFill>
                  <a:schemeClr val="bg1"/>
                </a:solidFill>
                <a:latin typeface="Times New Roman" panose="02020603050405020304" pitchFamily="18" charset="0"/>
              </a:rPr>
              <a:t>ngoài</a:t>
            </a:r>
            <a:r>
              <a:rPr lang="en-US" sz="4400" b="1" dirty="0">
                <a:solidFill>
                  <a:schemeClr val="bg1"/>
                </a:solidFill>
                <a:latin typeface="Times New Roman" panose="02020603050405020304" pitchFamily="18" charset="0"/>
              </a:rPr>
              <a:t>.</a:t>
            </a:r>
          </a:p>
        </p:txBody>
      </p:sp>
      <p:sp>
        <p:nvSpPr>
          <p:cNvPr id="6" name="Arrow: Curved Up 5">
            <a:extLst>
              <a:ext uri="{FF2B5EF4-FFF2-40B4-BE49-F238E27FC236}">
                <a16:creationId xmlns:a16="http://schemas.microsoft.com/office/drawing/2014/main" id="{3247BBA9-D637-A664-97EE-F949764E064F}"/>
              </a:ext>
            </a:extLst>
          </p:cNvPr>
          <p:cNvSpPr/>
          <p:nvPr/>
        </p:nvSpPr>
        <p:spPr>
          <a:xfrm rot="11658430">
            <a:off x="5659227" y="1344094"/>
            <a:ext cx="7117622" cy="2215991"/>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3" name="Thought Bubble: Cloud 2">
            <a:extLst>
              <a:ext uri="{FF2B5EF4-FFF2-40B4-BE49-F238E27FC236}">
                <a16:creationId xmlns:a16="http://schemas.microsoft.com/office/drawing/2014/main" id="{708C5415-ED42-334B-A8DC-8B950547884C}"/>
              </a:ext>
            </a:extLst>
          </p:cNvPr>
          <p:cNvSpPr/>
          <p:nvPr/>
        </p:nvSpPr>
        <p:spPr>
          <a:xfrm>
            <a:off x="11158181" y="2778766"/>
            <a:ext cx="7012999" cy="4505630"/>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err="1">
                <a:latin typeface="Times New Roman" panose="02020603050405020304" pitchFamily="18" charset="0"/>
                <a:cs typeface="Times New Roman" panose="02020603050405020304" pitchFamily="18" charset="0"/>
              </a:rPr>
              <a:t>Làm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sao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để</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biết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khách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hàng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thường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mua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những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sản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phẩm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nào</a:t>
            </a:r>
            <a:r>
              <a:rPr lang="en-US" sz="3600"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DB480189-F110-6AC5-2A73-FB099BA60727}"/>
              </a:ext>
            </a:extLst>
          </p:cNvPr>
          <p:cNvSpPr txBox="1"/>
          <p:nvPr/>
        </p:nvSpPr>
        <p:spPr>
          <a:xfrm rot="243684">
            <a:off x="1118484" y="3498288"/>
            <a:ext cx="8754626" cy="1107996"/>
          </a:xfrm>
          <a:prstGeom prst="rect">
            <a:avLst/>
          </a:prstGeom>
          <a:solidFill>
            <a:srgbClr val="000000"/>
          </a:solidFill>
          <a:ln>
            <a:solidFill>
              <a:schemeClr val="tx1"/>
            </a:solidFill>
          </a:ln>
        </p:spPr>
        <p:txBody>
          <a:bodyPr wrap="square" lIns="0" tIns="0" rIns="0" bIns="0" rtlCol="0" anchor="t">
            <a:spAutoFit/>
          </a:bodyPr>
          <a:lstStyle/>
          <a:p>
            <a:pPr algn="ctr"/>
            <a:r>
              <a:rPr lang="en-US" sz="7200" b="1" dirty="0">
                <a:latin typeface="Times New Roman" panose="02020603050405020304" pitchFamily="18" charset="0"/>
                <a:cs typeface="Times New Roman" panose="02020603050405020304" pitchFamily="18" charset="0"/>
              </a:rPr>
              <a:t>TẬP PHỔ BIẾN</a:t>
            </a:r>
          </a:p>
        </p:txBody>
      </p:sp>
      <p:sp>
        <p:nvSpPr>
          <p:cNvPr id="4" name="TextBox 6">
            <a:extLst>
              <a:ext uri="{FF2B5EF4-FFF2-40B4-BE49-F238E27FC236}">
                <a16:creationId xmlns:a16="http://schemas.microsoft.com/office/drawing/2014/main" id="{760BA34D-76C4-30D7-ABE3-7F97A78B5831}"/>
              </a:ext>
            </a:extLst>
          </p:cNvPr>
          <p:cNvSpPr txBox="1"/>
          <p:nvPr/>
        </p:nvSpPr>
        <p:spPr>
          <a:xfrm>
            <a:off x="-288761" y="3305829"/>
            <a:ext cx="11419903" cy="1354217"/>
          </a:xfrm>
          <a:prstGeom prst="rect">
            <a:avLst/>
          </a:prstGeom>
        </p:spPr>
        <p:txBody>
          <a:bodyPr wrap="square" lIns="0" tIns="0" rIns="0" bIns="0" rtlCol="0" anchor="t">
            <a:spAutoFit/>
          </a:bodyPr>
          <a:lstStyle/>
          <a:p>
            <a:pPr algn="ctr"/>
            <a:r>
              <a:rPr lang="en-US" sz="8800" b="1" dirty="0">
                <a:solidFill>
                  <a:schemeClr val="bg1"/>
                </a:solidFill>
                <a:latin typeface="Times New Roman" panose="02020603050405020304" pitchFamily="18" charset="0"/>
                <a:cs typeface="Times New Roman" panose="02020603050405020304" pitchFamily="18" charset="0"/>
              </a:rPr>
              <a:t>TẬP PHỔ BIẾN</a:t>
            </a:r>
          </a:p>
        </p:txBody>
      </p:sp>
    </p:spTree>
    <p:extLst>
      <p:ext uri="{BB962C8B-B14F-4D97-AF65-F5344CB8AC3E}">
        <p14:creationId xmlns:p14="http://schemas.microsoft.com/office/powerpoint/2010/main" val="161677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11F08-26E1-6075-87B1-F46538FF98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351F2FF-B9FE-4464-C6F5-D27BD4F0A39F}"/>
              </a:ext>
            </a:extLst>
          </p:cNvPr>
          <p:cNvSpPr/>
          <p:nvPr/>
        </p:nvSpPr>
        <p:spPr>
          <a:xfrm>
            <a:off x="0" y="12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TextBox 6">
            <a:extLst>
              <a:ext uri="{FF2B5EF4-FFF2-40B4-BE49-F238E27FC236}">
                <a16:creationId xmlns:a16="http://schemas.microsoft.com/office/drawing/2014/main" id="{28C4216D-AB9B-4C87-E6DE-6DCB9BF76D99}"/>
              </a:ext>
            </a:extLst>
          </p:cNvPr>
          <p:cNvSpPr txBox="1"/>
          <p:nvPr/>
        </p:nvSpPr>
        <p:spPr>
          <a:xfrm>
            <a:off x="3544668" y="502192"/>
            <a:ext cx="11198663" cy="2031325"/>
          </a:xfrm>
          <a:prstGeom prst="rect">
            <a:avLst/>
          </a:prstGeom>
        </p:spPr>
        <p:txBody>
          <a:bodyPr wrap="square" lIns="0" tIns="0" rIns="0" bIns="0" rtlCol="0" anchor="t">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BÀI TOÁN KHAI THÁC</a:t>
            </a:r>
            <a:br>
              <a:rPr lang="en-US" sz="6600" b="1" dirty="0">
                <a:solidFill>
                  <a:schemeClr val="bg1"/>
                </a:solidFill>
                <a:latin typeface="Times New Roman" panose="02020603050405020304" pitchFamily="18" charset="0"/>
                <a:cs typeface="Times New Roman" panose="02020603050405020304" pitchFamily="18" charset="0"/>
              </a:rPr>
            </a:br>
            <a:r>
              <a:rPr lang="en-US" sz="6600" b="1" dirty="0">
                <a:solidFill>
                  <a:schemeClr val="bg1"/>
                </a:solidFill>
                <a:latin typeface="Times New Roman" panose="02020603050405020304" pitchFamily="18" charset="0"/>
                <a:cs typeface="Times New Roman" panose="02020603050405020304" pitchFamily="18" charset="0"/>
              </a:rPr>
              <a:t> TẬP PHỔ BIẾN</a:t>
            </a:r>
          </a:p>
        </p:txBody>
      </p:sp>
      <p:sp>
        <p:nvSpPr>
          <p:cNvPr id="13" name="TextBox 12">
            <a:extLst>
              <a:ext uri="{FF2B5EF4-FFF2-40B4-BE49-F238E27FC236}">
                <a16:creationId xmlns:a16="http://schemas.microsoft.com/office/drawing/2014/main" id="{C3E43259-3CA3-77EC-C27F-999DC75B468A}"/>
              </a:ext>
            </a:extLst>
          </p:cNvPr>
          <p:cNvSpPr txBox="1"/>
          <p:nvPr/>
        </p:nvSpPr>
        <p:spPr>
          <a:xfrm>
            <a:off x="1143000" y="3086100"/>
            <a:ext cx="16230601" cy="6017481"/>
          </a:xfrm>
          <a:prstGeom prst="rect">
            <a:avLst/>
          </a:prstGeom>
          <a:noFill/>
        </p:spPr>
        <p:txBody>
          <a:bodyPr wrap="square">
            <a:spAutoFit/>
          </a:bodyPr>
          <a:lstStyle/>
          <a:p>
            <a:pPr marL="457200" indent="-457200" algn="just">
              <a:lnSpc>
                <a:spcPct val="120000"/>
              </a:lnSpc>
              <a:buFont typeface="Wingdings" panose="05000000000000000000" pitchFamily="2" charset="2"/>
              <a:buChar char="q"/>
            </a:pPr>
            <a:r>
              <a:rPr lang="en-US" sz="3600" dirty="0" err="1">
                <a:solidFill>
                  <a:schemeClr val="bg1"/>
                </a:solidFill>
                <a:latin typeface="Times New Roman" panose="02020603050405020304" pitchFamily="18" charset="0"/>
                <a:cs typeface="Times New Roman" panose="02020603050405020304" pitchFamily="18" charset="0"/>
              </a:rPr>
              <a:t>Bài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toán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này</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rất</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quan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trọng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trong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lĩnh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vực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khai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phá</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dữ</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liệu</a:t>
            </a:r>
            <a:endParaRPr lang="en-US" sz="3600" dirty="0">
              <a:solidFill>
                <a:schemeClr val="bg1"/>
              </a:solidFill>
              <a:latin typeface="Times New Roman" panose="02020603050405020304" pitchFamily="18" charset="0"/>
              <a:cs typeface="Times New Roman" panose="02020603050405020304" pitchFamily="18" charset="0"/>
            </a:endParaRPr>
          </a:p>
          <a:p>
            <a:pPr algn="just">
              <a:lnSpc>
                <a:spcPct val="120000"/>
              </a:lnSpc>
            </a:pPr>
            <a:endPar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20000"/>
              </a:lnSpc>
              <a:buFont typeface="Wingdings" panose="05000000000000000000" pitchFamily="2" charset="2"/>
              <a:buChar char="q"/>
            </a:pPr>
            <a:r>
              <a:rPr lang="en-US" sz="3600" dirty="0" err="1">
                <a:solidFill>
                  <a:schemeClr val="bg1"/>
                </a:solidFill>
                <a:latin typeface="Times New Roman" panose="02020603050405020304" pitchFamily="18" charset="0"/>
                <a:cs typeface="Times New Roman" panose="02020603050405020304" pitchFamily="18" charset="0"/>
              </a:rPr>
              <a:t>Được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đưa</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ra</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vào</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năm</a:t>
            </a:r>
            <a:r>
              <a:rPr lang="en-US" sz="3600" dirty="0">
                <a:solidFill>
                  <a:schemeClr val="bg1"/>
                </a:solidFill>
                <a:latin typeface="Times New Roman" panose="02020603050405020304" pitchFamily="18" charset="0"/>
                <a:cs typeface="Times New Roman" panose="02020603050405020304" pitchFamily="18" charset="0"/>
              </a:rPr>
              <a:t> 1993 </a:t>
            </a:r>
            <a:r>
              <a:rPr lang="en-US" sz="3600" dirty="0" err="1">
                <a:solidFill>
                  <a:schemeClr val="bg1"/>
                </a:solidFill>
                <a:latin typeface="Times New Roman" panose="02020603050405020304" pitchFamily="18" charset="0"/>
                <a:cs typeface="Times New Roman" panose="02020603050405020304" pitchFamily="18" charset="0"/>
              </a:rPr>
              <a:t>và</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được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tiến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hành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phân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tích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trên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một</a:t>
            </a:r>
            <a:r>
              <a:rPr lang="en-US" sz="3600" dirty="0">
                <a:solidFill>
                  <a:schemeClr val="bg1"/>
                </a:solidFill>
                <a:latin typeface="Times New Roman" panose="02020603050405020304" pitchFamily="18" charset="0"/>
                <a:cs typeface="Times New Roman" panose="02020603050405020304" pitchFamily="18" charset="0"/>
              </a:rPr>
              <a:t> CSDL </a:t>
            </a:r>
            <a:r>
              <a:rPr lang="en-US" sz="3600" dirty="0" err="1">
                <a:solidFill>
                  <a:schemeClr val="bg1"/>
                </a:solidFill>
                <a:latin typeface="Times New Roman" panose="02020603050405020304" pitchFamily="18" charset="0"/>
                <a:cs typeface="Times New Roman" panose="02020603050405020304" pitchFamily="18" charset="0"/>
              </a:rPr>
              <a:t>bán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hàng</a:t>
            </a:r>
            <a:r>
              <a:rPr lang="en-US" sz="3600" dirty="0">
                <a:solidFill>
                  <a:schemeClr val="bg1"/>
                </a:solidFill>
                <a:latin typeface="Times New Roman" panose="02020603050405020304" pitchFamily="18" charset="0"/>
                <a:cs typeface="Times New Roman" panose="02020603050405020304" pitchFamily="18" charset="0"/>
              </a:rPr>
              <a:t> hay </a:t>
            </a:r>
            <a:r>
              <a:rPr lang="en-US" sz="3600" dirty="0" err="1">
                <a:solidFill>
                  <a:schemeClr val="bg1"/>
                </a:solidFill>
                <a:latin typeface="Times New Roman" panose="02020603050405020304" pitchFamily="18" charset="0"/>
                <a:cs typeface="Times New Roman" panose="02020603050405020304" pitchFamily="18" charset="0"/>
              </a:rPr>
              <a:t>còn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gọi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là</a:t>
            </a:r>
            <a:r>
              <a:rPr lang="en-US" sz="3600" dirty="0">
                <a:solidFill>
                  <a:schemeClr val="bg1"/>
                </a:solidFill>
                <a:latin typeface="Times New Roman" panose="02020603050405020304" pitchFamily="18" charset="0"/>
                <a:cs typeface="Times New Roman" panose="02020603050405020304" pitchFamily="18" charset="0"/>
              </a:rPr>
              <a:t> CSDL </a:t>
            </a:r>
            <a:r>
              <a:rPr lang="en-US" sz="3600" dirty="0" err="1">
                <a:solidFill>
                  <a:schemeClr val="bg1"/>
                </a:solidFill>
                <a:latin typeface="Times New Roman" panose="02020603050405020304" pitchFamily="18" charset="0"/>
                <a:cs typeface="Times New Roman" panose="02020603050405020304" pitchFamily="18" charset="0"/>
              </a:rPr>
              <a:t>giao</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dịch</a:t>
            </a:r>
            <a:r>
              <a:rPr lang="vi-VN"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20000"/>
              </a:lnSpc>
              <a:buFont typeface="Wingdings" panose="05000000000000000000" pitchFamily="2" charset="2"/>
              <a:buChar char="q"/>
            </a:pPr>
            <a:endPar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20000"/>
              </a:lnSpc>
              <a:buFont typeface="Wingdings" panose="05000000000000000000" pitchFamily="2" charset="2"/>
              <a:buChar char="q"/>
            </a:pPr>
            <a:r>
              <a:rPr lang="en-US" sz="3600" b="1" dirty="0">
                <a:solidFill>
                  <a:schemeClr val="bg1"/>
                </a:solidFill>
                <a:latin typeface="Times New Roman" panose="02020603050405020304" pitchFamily="18" charset="0"/>
                <a:cs typeface="Times New Roman" panose="02020603050405020304" pitchFamily="18" charset="0"/>
              </a:rPr>
              <a:t>CSDL </a:t>
            </a:r>
            <a:r>
              <a:rPr lang="en-US" sz="3600" b="1" dirty="0" err="1">
                <a:solidFill>
                  <a:schemeClr val="bg1"/>
                </a:solidFill>
                <a:latin typeface="Times New Roman" panose="02020603050405020304" pitchFamily="18" charset="0"/>
                <a:cs typeface="Times New Roman" panose="02020603050405020304" pitchFamily="18" charset="0"/>
              </a:rPr>
              <a:t>giao</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dịch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là</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cơ</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sở</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dữ</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liệu</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được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thu</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thập</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từ</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các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dữ</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liệu</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bán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hàng</a:t>
            </a:r>
            <a:r>
              <a:rPr lang="en-US" sz="3600" dirty="0">
                <a:solidFill>
                  <a:schemeClr val="bg1"/>
                </a:solidFill>
                <a:latin typeface="Times New Roman" panose="02020603050405020304" pitchFamily="18" charset="0"/>
                <a:cs typeface="Times New Roman" panose="02020603050405020304" pitchFamily="18" charset="0"/>
              </a:rPr>
              <a:t> ở </a:t>
            </a:r>
            <a:r>
              <a:rPr lang="en-US" sz="3600" dirty="0" err="1">
                <a:solidFill>
                  <a:schemeClr val="bg1"/>
                </a:solidFill>
                <a:latin typeface="Times New Roman" panose="02020603050405020304" pitchFamily="18" charset="0"/>
                <a:cs typeface="Times New Roman" panose="02020603050405020304" pitchFamily="18" charset="0"/>
              </a:rPr>
              <a:t>siêu</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thị</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hoặc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các</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trung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tâm</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thương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mại</a:t>
            </a:r>
            <a:r>
              <a:rPr lang="en-US" sz="3600" dirty="0">
                <a:solidFill>
                  <a:schemeClr val="bg1"/>
                </a:solidFill>
                <a:latin typeface="Times New Roman" panose="02020603050405020304" pitchFamily="18" charset="0"/>
                <a:cs typeface="Times New Roman" panose="02020603050405020304" pitchFamily="18" charset="0"/>
              </a:rPr>
              <a:t>. Trong </a:t>
            </a:r>
            <a:r>
              <a:rPr lang="en-US" sz="3600" dirty="0" err="1">
                <a:solidFill>
                  <a:schemeClr val="bg1"/>
                </a:solidFill>
                <a:latin typeface="Times New Roman" panose="02020603050405020304" pitchFamily="18" charset="0"/>
                <a:cs typeface="Times New Roman" panose="02020603050405020304" pitchFamily="18" charset="0"/>
              </a:rPr>
              <a:t>đó</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người</a:t>
            </a:r>
            <a:r>
              <a:rPr lang="en-US" sz="3600" dirty="0">
                <a:solidFill>
                  <a:schemeClr val="bg1"/>
                </a:solidFill>
                <a:latin typeface="Times New Roman" panose="02020603050405020304" pitchFamily="18" charset="0"/>
                <a:cs typeface="Times New Roman" panose="02020603050405020304" pitchFamily="18" charset="0"/>
              </a:rPr>
              <a:t> ta </a:t>
            </a:r>
            <a:r>
              <a:rPr lang="en-US" sz="3600" dirty="0" err="1">
                <a:solidFill>
                  <a:schemeClr val="bg1"/>
                </a:solidFill>
                <a:latin typeface="Times New Roman" panose="02020603050405020304" pitchFamily="18" charset="0"/>
                <a:cs typeface="Times New Roman" panose="02020603050405020304" pitchFamily="18" charset="0"/>
              </a:rPr>
              <a:t>sẽ</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thống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kê</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xem</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trong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một</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lần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mua</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hàng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khách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hàng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sẽ</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mua</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những</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sản</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phẩm</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gì</a:t>
            </a:r>
            <a:r>
              <a:rPr lang="vi-VN"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endPar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20000"/>
              </a:lnSpc>
              <a:buFont typeface="Wingdings" panose="05000000000000000000" pitchFamily="2" charset="2"/>
              <a:buChar char="q"/>
            </a:pPr>
            <a:endParaRPr lang="en-US" sz="3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346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1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09F12-52F5-BF37-C4D2-4BEE2F13AD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51B62E-7D9E-D450-C3EC-E9E4A73EC53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11" name="Freeform 4">
            <a:extLst>
              <a:ext uri="{FF2B5EF4-FFF2-40B4-BE49-F238E27FC236}">
                <a16:creationId xmlns:a16="http://schemas.microsoft.com/office/drawing/2014/main" id="{12C87DEB-8EF7-6595-87DC-876998C9D42F}"/>
              </a:ext>
            </a:extLst>
          </p:cNvPr>
          <p:cNvSpPr/>
          <p:nvPr/>
        </p:nvSpPr>
        <p:spPr>
          <a:xfrm rot="16415022">
            <a:off x="7454018" y="382808"/>
            <a:ext cx="4195614" cy="9258300"/>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US" dirty="0"/>
          </a:p>
        </p:txBody>
      </p:sp>
      <p:sp>
        <p:nvSpPr>
          <p:cNvPr id="3" name="TextBox 6">
            <a:extLst>
              <a:ext uri="{FF2B5EF4-FFF2-40B4-BE49-F238E27FC236}">
                <a16:creationId xmlns:a16="http://schemas.microsoft.com/office/drawing/2014/main" id="{ED334B9B-332E-A32F-099A-A4F651C2AEF9}"/>
              </a:ext>
            </a:extLst>
          </p:cNvPr>
          <p:cNvSpPr txBox="1"/>
          <p:nvPr/>
        </p:nvSpPr>
        <p:spPr>
          <a:xfrm>
            <a:off x="713993" y="4229100"/>
            <a:ext cx="17675663" cy="1354217"/>
          </a:xfrm>
          <a:prstGeom prst="rect">
            <a:avLst/>
          </a:prstGeom>
        </p:spPr>
        <p:txBody>
          <a:bodyPr wrap="square" lIns="0" tIns="0" rIns="0" bIns="0" rtlCol="0" anchor="t">
            <a:spAutoFit/>
          </a:bodyPr>
          <a:lstStyle/>
          <a:p>
            <a:pPr algn="ctr"/>
            <a:r>
              <a:rPr lang="en-US" sz="8800" b="1" dirty="0" err="1">
                <a:solidFill>
                  <a:srgbClr val="000000"/>
                </a:solidFill>
                <a:latin typeface="Times New Roman" panose="02020603050405020304" pitchFamily="18" charset="0"/>
                <a:cs typeface="Times New Roman" panose="02020603050405020304" pitchFamily="18" charset="0"/>
              </a:rPr>
              <a:t>Các</a:t>
            </a:r>
            <a:r>
              <a:rPr lang="en-US" sz="8800" b="1" dirty="0">
                <a:solidFill>
                  <a:srgbClr val="000000"/>
                </a:solidFill>
                <a:latin typeface="Times New Roman" panose="02020603050405020304" pitchFamily="18" charset="0"/>
                <a:cs typeface="Times New Roman" panose="02020603050405020304" pitchFamily="18" charset="0"/>
              </a:rPr>
              <a:t> </a:t>
            </a:r>
            <a:r>
              <a:rPr lang="en-US" sz="8800" b="1" dirty="0" err="1">
                <a:solidFill>
                  <a:srgbClr val="000000"/>
                </a:solidFill>
                <a:latin typeface="Times New Roman" panose="02020603050405020304" pitchFamily="18" charset="0"/>
                <a:cs typeface="Times New Roman" panose="02020603050405020304" pitchFamily="18" charset="0"/>
              </a:rPr>
              <a:t>Định</a:t>
            </a:r>
            <a:r>
              <a:rPr lang="en-US" sz="8800" b="1" dirty="0">
                <a:solidFill>
                  <a:srgbClr val="000000"/>
                </a:solidFill>
                <a:latin typeface="Times New Roman" panose="02020603050405020304" pitchFamily="18" charset="0"/>
                <a:cs typeface="Times New Roman" panose="02020603050405020304" pitchFamily="18" charset="0"/>
              </a:rPr>
              <a:t> </a:t>
            </a:r>
            <a:r>
              <a:rPr lang="en-US" sz="8800" b="1" dirty="0" err="1">
                <a:solidFill>
                  <a:srgbClr val="000000"/>
                </a:solidFill>
                <a:latin typeface="Times New Roman" panose="02020603050405020304" pitchFamily="18" charset="0"/>
                <a:cs typeface="Times New Roman" panose="02020603050405020304" pitchFamily="18" charset="0"/>
              </a:rPr>
              <a:t>Nghĩa</a:t>
            </a:r>
            <a:endParaRPr lang="en-US" sz="88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821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TotalTime>
  <Words>1284</Words>
  <Application>Microsoft Office PowerPoint</Application>
  <PresentationFormat>Custom</PresentationFormat>
  <Paragraphs>320</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Cambria Math</vt:lpstr>
      <vt:lpstr>Wingdings</vt:lpstr>
      <vt:lpstr>Arial</vt:lpstr>
      <vt:lpstr>Calibri</vt:lpstr>
      <vt:lpstr>Times New Roman</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Doodle Group Project Presentation</dc:title>
  <dc:creator/>
  <cp:lastModifiedBy>Thiên Chi Cao</cp:lastModifiedBy>
  <cp:revision>52</cp:revision>
  <dcterms:created xsi:type="dcterms:W3CDTF">2006-08-16T00:00:00Z</dcterms:created>
  <dcterms:modified xsi:type="dcterms:W3CDTF">2025-02-27T09:16:14Z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8511543D8FD34757B34C10328064A4D8_12</vt:lpwstr>
  </property>
  <property fmtid="{D5CDD505-2E9C-101B-9397-08002B2CF9AE}" pid="3" name="KSOProductBuildVer">
    <vt:lpwstr>1033-12.2.0.13266</vt:lpwstr>
  </property>
</Properties>
</file>